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15" r:id="rId12"/>
  </p:sldMasterIdLst>
  <p:notesMasterIdLst>
    <p:notesMasterId r:id="rId14"/>
  </p:notesMasterIdLst>
  <p:sldIdLst>
    <p:sldId id="315" r:id="rId16"/>
    <p:sldId id="317" r:id="rId17"/>
    <p:sldId id="320" r:id="rId18"/>
    <p:sldId id="316" r:id="rId19"/>
    <p:sldId id="321" r:id="rId20"/>
    <p:sldId id="318" r:id="rId21"/>
    <p:sldId id="314" r:id="rId22"/>
    <p:sldId id="303" r:id="rId23"/>
    <p:sldId id="319" r:id="rId24"/>
    <p:sldId id="32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241692185724.png"></Relationship><Relationship Id="rId3" Type="http://schemas.openxmlformats.org/officeDocument/2006/relationships/image" Target="../media/fImage241692191478.png"></Relationship><Relationship Id="rId4" Type="http://schemas.openxmlformats.org/officeDocument/2006/relationships/image" Target="../media/fImage3176942319358.png"></Relationship><Relationship Id="rId5" Type="http://schemas.openxmlformats.org/officeDocument/2006/relationships/image" Target="../media/fImage3176942326962.png"></Relationship><Relationship Id="rId6" Type="http://schemas.openxmlformats.org/officeDocument/2006/relationships/image" Target="../media/fImage3816752334464.png"></Relationship><Relationship Id="rId7" Type="http://schemas.openxmlformats.org/officeDocument/2006/relationships/image" Target="../media/fImage3816752345705.png"></Relationship><Relationship Id="rId8" Type="http://schemas.openxmlformats.org/officeDocument/2006/relationships/notesSlide" Target="../notesSlides/notesSlide1.xml"></Relationship><Relationship Id="rId9" Type="http://schemas.openxmlformats.org/officeDocument/2006/relationships/image" Target="../media/fImage1928117041.png"></Relationship><Relationship Id="rId10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0442943281.png"></Relationship><Relationship Id="rId3" Type="http://schemas.openxmlformats.org/officeDocument/2006/relationships/image" Target="../media/fImage132672956827.png"></Relationship><Relationship Id="rId4" Type="http://schemas.openxmlformats.org/officeDocument/2006/relationships/image" Target="../media/fImage129512979961.png"></Relationship><Relationship Id="rId5" Type="http://schemas.openxmlformats.org/officeDocument/2006/relationships/image" Target="../media/fImage11478298491.png"></Relationship><Relationship Id="rId6" Type="http://schemas.openxmlformats.org/officeDocument/2006/relationships/image" Target="../media/fImage54332992995.png"></Relationship><Relationship Id="rId7" Type="http://schemas.openxmlformats.org/officeDocument/2006/relationships/image" Target="../media/fImage126203041942.png"></Relationship><Relationship Id="rId8" Type="http://schemas.openxmlformats.org/officeDocument/2006/relationships/notesSlide" Target="../notesSlides/notesSlide10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369618841.png"></Relationship><Relationship Id="rId3" Type="http://schemas.openxmlformats.org/officeDocument/2006/relationships/image" Target="../media/fImage173371898467.png"></Relationship><Relationship Id="rId4" Type="http://schemas.openxmlformats.org/officeDocument/2006/relationships/image" Target="../media/fImage2298190633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54331748467.png"></Relationship><Relationship Id="rId8" Type="http://schemas.openxmlformats.org/officeDocument/2006/relationships/image" Target="../media/fImage114731866334.png"></Relationship><Relationship Id="rId9" Type="http://schemas.openxmlformats.org/officeDocument/2006/relationships/image" Target="../media/fImage115161876500.png"></Relationship><Relationship Id="rId10" Type="http://schemas.openxmlformats.org/officeDocument/2006/relationships/image" Target="../media/fImage54801899169.png"></Relationship><Relationship Id="rId1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603472316500.png"></Relationship><Relationship Id="rId6" Type="http://schemas.openxmlformats.org/officeDocument/2006/relationships/notesSlide" Target="../notesSlides/notesSlide3.xml"></Relationship><Relationship Id="rId7" Type="http://schemas.openxmlformats.org/officeDocument/2006/relationships/image" Target="../media/fImage191501945724.png"></Relationship><Relationship Id="rId8" Type="http://schemas.openxmlformats.org/officeDocument/2006/relationships/image" Target="../media/fImage122231951478.png"></Relationship><Relationship Id="rId9" Type="http://schemas.openxmlformats.org/officeDocument/2006/relationships/image" Target="../media/fImage125483459358.png"></Relationship><Relationship Id="rId10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240861709169.png"></Relationship><Relationship Id="rId3" Type="http://schemas.openxmlformats.org/officeDocument/2006/relationships/image" Target="../media/fImage64291715724.png"></Relationship><Relationship Id="rId5" Type="http://schemas.openxmlformats.org/officeDocument/2006/relationships/image" Target="../media/fImage345611759358.png"></Relationship><Relationship Id="rId6" Type="http://schemas.openxmlformats.org/officeDocument/2006/relationships/image" Target="../media/fImage137551766962.png"></Relationship><Relationship Id="rId7" Type="http://schemas.openxmlformats.org/officeDocument/2006/relationships/notesSlide" Target="../notesSlides/notesSlide4.xml"></Relationship><Relationship Id="rId8" Type="http://schemas.openxmlformats.org/officeDocument/2006/relationships/image" Target="../media/fImage121013266962.png"></Relationship><Relationship Id="rId9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25012479169.png"></Relationship><Relationship Id="rId3" Type="http://schemas.openxmlformats.org/officeDocument/2006/relationships/image" Target="../media/fImage76002485724.png"></Relationship><Relationship Id="rId4" Type="http://schemas.openxmlformats.org/officeDocument/2006/relationships/image" Target="../media/fImage245002531478.png"></Relationship><Relationship Id="rId5" Type="http://schemas.openxmlformats.org/officeDocument/2006/relationships/notesSlide" Target="../notesSlides/notesSlide5.xml"></Relationship><Relationship Id="rId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6.xml"></Relationship><Relationship Id="rId9" Type="http://schemas.openxmlformats.org/officeDocument/2006/relationships/image" Target="../media/fImage94852004464.png"></Relationship><Relationship Id="rId10" Type="http://schemas.openxmlformats.org/officeDocument/2006/relationships/image" Target="../media/fImage97142015705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7" Type="http://schemas.openxmlformats.org/officeDocument/2006/relationships/image" Target="../media/fImage115431423281.png"></Relationship><Relationship Id="rId8" Type="http://schemas.openxmlformats.org/officeDocument/2006/relationships/image" Target="../media/fImage1486913841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6" Type="http://schemas.openxmlformats.org/officeDocument/2006/relationships/image" Target="../media/fImage2416911941.png"></Relationship><Relationship Id="rId7" Type="http://schemas.openxmlformats.org/officeDocument/2006/relationships/image" Target="../media/fImage241691208467.png"></Relationship><Relationship Id="rId8" Type="http://schemas.openxmlformats.org/officeDocument/2006/relationships/image" Target="../media/fImage16421236334.png"></Relationship><Relationship Id="rId9" Type="http://schemas.openxmlformats.org/officeDocument/2006/relationships/image" Target="../media/fImage16421246500.png"></Relationship><Relationship Id="rId10" Type="http://schemas.openxmlformats.org/officeDocument/2006/relationships/image" Target="../media/fImage95731329169.png"></Relationship><Relationship Id="rId11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8792234491.png"></Relationship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image" Target="../media/fImage94852938145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19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944880" y="3914140"/>
            <a:ext cx="44354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1001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현재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이고, </a:t>
            </a:r>
            <a:r>
              <a:rPr lang="ko-KR" sz="1800">
                <a:latin typeface="맑은 고딕" charset="0"/>
                <a:ea typeface="맑은 고딕" charset="0"/>
              </a:rPr>
              <a:t>B 클라이언트에서는 1001 객체는 원격 객체입니다.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 함수는</a:t>
            </a:r>
            <a:r>
              <a:rPr lang="ko-KR" sz="1800">
                <a:latin typeface="맑은 고딕" charset="0"/>
                <a:ea typeface="맑은 고딕" charset="0"/>
              </a:rPr>
              <a:t> 서로 다른 클라이언트에서 같은 View ID를 가진 객체에만 RPC 함수가 전달되는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Picture " descr="C:/Users/Admin1/AppData/Roaming/PolarisOffice/ETemp/21612_20234488/fImage24169218572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44245" y="1395095"/>
            <a:ext cx="2170430" cy="2238375"/>
          </a:xfrm>
          <a:prstGeom prst="rect"/>
          <a:noFill/>
        </p:spPr>
      </p:pic>
      <p:pic>
        <p:nvPicPr>
          <p:cNvPr id="1036" name="Picture " descr="C:/Users/Admin1/AppData/Roaming/PolarisOffice/ETemp/21612_20234488/fImage24169219147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86125" y="1390650"/>
            <a:ext cx="2182495" cy="2251075"/>
          </a:xfrm>
          <a:prstGeom prst="rect"/>
          <a:noFill/>
        </p:spPr>
      </p:pic>
      <p:sp>
        <p:nvSpPr>
          <p:cNvPr id="1037" name="Rect 0"/>
          <p:cNvSpPr txBox="1">
            <a:spLocks/>
          </p:cNvSpPr>
          <p:nvPr/>
        </p:nvSpPr>
        <p:spPr>
          <a:xfrm rot="0">
            <a:off x="1138555" y="3314065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Rect 0"/>
          <p:cNvSpPr txBox="1">
            <a:spLocks/>
          </p:cNvSpPr>
          <p:nvPr/>
        </p:nvSpPr>
        <p:spPr>
          <a:xfrm rot="0">
            <a:off x="3507105" y="3309620"/>
            <a:ext cx="177800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Rect 0"/>
          <p:cNvSpPr>
            <a:spLocks/>
          </p:cNvSpPr>
          <p:nvPr/>
        </p:nvSpPr>
        <p:spPr>
          <a:xfrm rot="0" flipH="1">
            <a:off x="2181860" y="2595880"/>
            <a:ext cx="278320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33" descr="C:/Users/Admin1/AppData/Roaming/PolarisOffice/ETemp/21612_20234488/fImage31769423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15490" y="2061210"/>
            <a:ext cx="734695" cy="734695"/>
          </a:xfrm>
          <a:prstGeom prst="rect"/>
          <a:noFill/>
        </p:spPr>
      </p:pic>
      <p:pic>
        <p:nvPicPr>
          <p:cNvPr id="1045" name="그림 34" descr="C:/Users/Admin1/AppData/Roaming/PolarisOffice/ETemp/21612_20234488/fImage317694232696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66590" y="2056765"/>
            <a:ext cx="734695" cy="734695"/>
          </a:xfrm>
          <a:prstGeom prst="rect"/>
          <a:noFill/>
        </p:spPr>
      </p:pic>
      <p:pic>
        <p:nvPicPr>
          <p:cNvPr id="1046" name="그림 3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245" y="1562100"/>
            <a:ext cx="1056640" cy="943610"/>
          </a:xfrm>
          <a:prstGeom prst="rect"/>
          <a:noFill/>
        </p:spPr>
      </p:pic>
      <p:pic>
        <p:nvPicPr>
          <p:cNvPr id="1047" name="그림 36" descr="C:/Users/Admin1/AppData/Roaming/PolarisOffice/ETemp/21612_20234488/fImage381675234570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35020" y="1497965"/>
            <a:ext cx="1057275" cy="944245"/>
          </a:xfrm>
          <a:prstGeom prst="rect"/>
          <a:noFill/>
        </p:spPr>
      </p:pic>
      <p:sp>
        <p:nvSpPr>
          <p:cNvPr id="1048" name="도형 37"/>
          <p:cNvSpPr>
            <a:spLocks/>
          </p:cNvSpPr>
          <p:nvPr/>
        </p:nvSpPr>
        <p:spPr>
          <a:xfrm rot="10800000" flipH="1">
            <a:off x="1300480" y="1195705"/>
            <a:ext cx="267906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9" name="텍스트 상자 38"/>
          <p:cNvSpPr txBox="1">
            <a:spLocks/>
          </p:cNvSpPr>
          <p:nvPr/>
        </p:nvSpPr>
        <p:spPr>
          <a:xfrm rot="0">
            <a:off x="1038225" y="1822450"/>
            <a:ext cx="78168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0" name="텍스트 상자 39"/>
          <p:cNvSpPr txBox="1">
            <a:spLocks/>
          </p:cNvSpPr>
          <p:nvPr/>
        </p:nvSpPr>
        <p:spPr>
          <a:xfrm rot="0">
            <a:off x="3486150" y="174879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1" name="텍스트 상자 40"/>
          <p:cNvSpPr txBox="1">
            <a:spLocks/>
          </p:cNvSpPr>
          <p:nvPr/>
        </p:nvSpPr>
        <p:spPr>
          <a:xfrm rot="0">
            <a:off x="1997075" y="2226945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2" name="텍스트 상자 41"/>
          <p:cNvSpPr txBox="1">
            <a:spLocks/>
          </p:cNvSpPr>
          <p:nvPr/>
        </p:nvSpPr>
        <p:spPr>
          <a:xfrm rot="0">
            <a:off x="4448175" y="2222500"/>
            <a:ext cx="78232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2000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3" name="텍스트 상자 42"/>
          <p:cNvSpPr txBox="1">
            <a:spLocks/>
          </p:cNvSpPr>
          <p:nvPr/>
        </p:nvSpPr>
        <p:spPr>
          <a:xfrm rot="0">
            <a:off x="942975" y="1527175"/>
            <a:ext cx="1019810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54" name="텍스트 상자 44"/>
          <p:cNvSpPr txBox="1">
            <a:spLocks/>
          </p:cNvSpPr>
          <p:nvPr/>
        </p:nvSpPr>
        <p:spPr>
          <a:xfrm rot="0">
            <a:off x="4361815" y="1936115"/>
            <a:ext cx="1020445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80007F"/>
                </a:solidFill>
                <a:latin typeface="맑은 고딕" charset="0"/>
                <a:ea typeface="맑은 고딕" charset="0"/>
              </a:rPr>
              <a:t>IsMine</a:t>
            </a:r>
            <a:endParaRPr lang="ko-KR" altLang="en-US" sz="2000" b="1">
              <a:solidFill>
                <a:srgbClr val="80007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55" name="그림 6" descr="C:/Users/Admin1/AppData/Roaming/PolarisOffice/ETemp/21612_20234488/fImage1928117041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445260"/>
            <a:ext cx="4065905" cy="3571875"/>
          </a:xfrm>
          <a:prstGeom prst="roundRect"/>
          <a:solidFill>
            <a:srgbClr val="EDEDED"/>
          </a:solidFill>
        </p:spPr>
      </p:pic>
      <p:sp>
        <p:nvSpPr>
          <p:cNvPr id="1056" name="텍스트 상자 9"/>
          <p:cNvSpPr txBox="1">
            <a:spLocks/>
          </p:cNvSpPr>
          <p:nvPr/>
        </p:nvSpPr>
        <p:spPr>
          <a:xfrm rot="0">
            <a:off x="6797675" y="5294630"/>
            <a:ext cx="40570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UI를 선택하고 Scroll View를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67" descr="C:/Users/Admin1/AppData/Roaming/PolarisOffice/ETemp/21612_20234488/fImage5044294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00375" y="1537970"/>
            <a:ext cx="2381885" cy="1301115"/>
          </a:xfrm>
          <a:prstGeom prst="roundRect"/>
          <a:solidFill>
            <a:srgbClr val="EDEDED"/>
          </a:solidFill>
        </p:spPr>
      </p:pic>
      <p:pic>
        <p:nvPicPr>
          <p:cNvPr id="37" name="그림 70" descr="C:/Users/Admin1/AppData/Roaming/PolarisOffice/ETemp/21612_20234488/fImage13267295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6850" y="1537970"/>
            <a:ext cx="1315085" cy="1301115"/>
          </a:xfrm>
          <a:prstGeom prst="roundRect"/>
          <a:solidFill>
            <a:srgbClr val="EDEDED"/>
          </a:solidFill>
        </p:spPr>
      </p:pic>
      <p:sp>
        <p:nvSpPr>
          <p:cNvPr id="38" name="텍스트 상자 73"/>
          <p:cNvSpPr txBox="1">
            <a:spLocks/>
          </p:cNvSpPr>
          <p:nvPr/>
        </p:nvSpPr>
        <p:spPr>
          <a:xfrm rot="0">
            <a:off x="1466850" y="2969260"/>
            <a:ext cx="39154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Content 오브젝트를 선택하고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74" descr="C:/Users/Admin1/AppData/Roaming/PolarisOffice/ETemp/21612_20234488/fImage12951297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514475"/>
            <a:ext cx="4161790" cy="1267460"/>
          </a:xfrm>
          <a:prstGeom prst="roundRect"/>
          <a:solidFill>
            <a:srgbClr val="EDEDED"/>
          </a:solidFill>
        </p:spPr>
      </p:pic>
      <p:pic>
        <p:nvPicPr>
          <p:cNvPr id="40" name="그림 77" descr="C:/Users/Admin1/AppData/Roaming/PolarisOffice/ETemp/21612_20234488/fImage11478298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2971800"/>
            <a:ext cx="1501140" cy="1331595"/>
          </a:xfrm>
          <a:prstGeom prst="roundRect"/>
          <a:solidFill>
            <a:srgbClr val="EDEDED"/>
          </a:solidFill>
        </p:spPr>
      </p:pic>
      <p:pic>
        <p:nvPicPr>
          <p:cNvPr id="41" name="그림 80" descr="C:/Users/Admin1/AppData/Roaming/PolarisOffice/ETemp/21612_20234488/fImage5433299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52485" y="2973705"/>
            <a:ext cx="2553970" cy="1330325"/>
          </a:xfrm>
          <a:prstGeom prst="roundRect"/>
          <a:solidFill>
            <a:srgbClr val="EDEDED"/>
          </a:solidFill>
        </p:spPr>
      </p:pic>
      <p:cxnSp>
        <p:nvCxnSpPr>
          <p:cNvPr id="42" name="도형 81"/>
          <p:cNvCxnSpPr/>
          <p:nvPr/>
        </p:nvCxnSpPr>
        <p:spPr>
          <a:xfrm rot="0" flipV="1">
            <a:off x="7888605" y="2597785"/>
            <a:ext cx="2996565" cy="12560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82"/>
          <p:cNvCxnSpPr/>
          <p:nvPr/>
        </p:nvCxnSpPr>
        <p:spPr>
          <a:xfrm rot="0" flipV="1">
            <a:off x="7741285" y="2130425"/>
            <a:ext cx="3152775" cy="192278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83"/>
          <p:cNvCxnSpPr/>
          <p:nvPr/>
        </p:nvCxnSpPr>
        <p:spPr>
          <a:xfrm rot="0" flipV="1">
            <a:off x="10045065" y="2364105"/>
            <a:ext cx="840105" cy="987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84"/>
          <p:cNvSpPr txBox="1">
            <a:spLocks/>
          </p:cNvSpPr>
          <p:nvPr/>
        </p:nvSpPr>
        <p:spPr>
          <a:xfrm rot="0">
            <a:off x="6794500" y="4425950"/>
            <a:ext cx="41859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Chatting Manager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Chat Manager 스크립트에서 Input과 Chat Prefab 그리고 Chat Content를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85" descr="C:/Users/Admin1/AppData/Roaming/PolarisOffice/ETemp/21612_20234488/fImage12620304194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4785" y="4017645"/>
            <a:ext cx="3931920" cy="1334135"/>
          </a:xfrm>
          <a:prstGeom prst="roundRect"/>
          <a:solidFill>
            <a:srgbClr val="EDEDED"/>
          </a:solidFill>
        </p:spPr>
      </p:pic>
      <p:sp>
        <p:nvSpPr>
          <p:cNvPr id="47" name="텍스트 상자 88"/>
          <p:cNvSpPr txBox="1">
            <a:spLocks/>
          </p:cNvSpPr>
          <p:nvPr/>
        </p:nvSpPr>
        <p:spPr>
          <a:xfrm rot="0">
            <a:off x="1451610" y="5508625"/>
            <a:ext cx="39262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InputField의 위치와 앵커를 조정합니다.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9520" y="4368165"/>
            <a:ext cx="419036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</a:t>
            </a:r>
            <a:r>
              <a:rPr lang="ko-KR" sz="1800">
                <a:latin typeface="맑은 고딕" charset="0"/>
                <a:ea typeface="맑은 고딕" charset="0"/>
              </a:rPr>
              <a:t>Scroll View에 Content의 하위 오브젝트로 Text UI를 추가하고 이름을 String으로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Content Size Fitter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74180" y="2780665"/>
            <a:ext cx="41916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 String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 Resources 폴더에 넣고 프리팹으로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58895" y="1209675"/>
            <a:ext cx="1581785" cy="877570"/>
          </a:xfrm>
          <a:prstGeom prst="roundRect"/>
          <a:solidFill>
            <a:srgbClr val="EDEDED"/>
          </a:solidFill>
        </p:spPr>
      </p:pic>
      <p:pic>
        <p:nvPicPr>
          <p:cNvPr id="11" name="그림 2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2312670"/>
            <a:ext cx="4206240" cy="1877695"/>
          </a:xfrm>
          <a:prstGeom prst="roundRect"/>
          <a:solidFill>
            <a:srgbClr val="EDEDED"/>
          </a:solidFill>
        </p:spPr>
      </p:pic>
      <p:pic>
        <p:nvPicPr>
          <p:cNvPr id="12" name="그림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980" y="1211580"/>
            <a:ext cx="2153285" cy="876935"/>
          </a:xfrm>
          <a:prstGeom prst="roundRect"/>
          <a:solidFill>
            <a:srgbClr val="EDEDED"/>
          </a:solidFill>
        </p:spPr>
      </p:pic>
      <p:pic>
        <p:nvPicPr>
          <p:cNvPr id="14" name="그림 15" descr="C:/Users/Admin1/AppData/Roaming/PolarisOffice/ETemp/21612_20234488/fImage5433174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04860" y="1230630"/>
            <a:ext cx="2565400" cy="1416050"/>
          </a:xfrm>
          <a:prstGeom prst="roundRect"/>
          <a:solidFill>
            <a:srgbClr val="EDEDED"/>
          </a:solidFill>
        </p:spPr>
      </p:pic>
      <p:pic>
        <p:nvPicPr>
          <p:cNvPr id="16" name="그림 29" descr="C:/Users/Admin1/AppData/Roaming/PolarisOffice/ETemp/21612_20234488/fImage11473186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5450" y="1211580"/>
            <a:ext cx="1480185" cy="1424305"/>
          </a:xfrm>
          <a:prstGeom prst="roundRect"/>
          <a:solidFill>
            <a:srgbClr val="EDEDED"/>
          </a:solidFill>
        </p:spPr>
      </p:pic>
      <p:cxnSp>
        <p:nvCxnSpPr>
          <p:cNvPr id="15" name="도형 16"/>
          <p:cNvCxnSpPr/>
          <p:nvPr/>
        </p:nvCxnSpPr>
        <p:spPr>
          <a:xfrm rot="0">
            <a:off x="7806055" y="2344420"/>
            <a:ext cx="1496695" cy="8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32" descr="C:/Users/Admin1/AppData/Roaming/PolarisOffice/ETemp/21612_20234488/fImage11516187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3545" y="3596640"/>
            <a:ext cx="1340485" cy="1433195"/>
          </a:xfrm>
          <a:prstGeom prst="roundRect"/>
          <a:solidFill>
            <a:srgbClr val="EDEDED"/>
          </a:solidFill>
        </p:spPr>
      </p:pic>
      <p:pic>
        <p:nvPicPr>
          <p:cNvPr id="18" name="그림 35" descr="C:/Users/Admin1/AppData/Roaming/PolarisOffice/ETemp/21612_20234488/fImage5480189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2460" y="3607435"/>
            <a:ext cx="2721610" cy="1430655"/>
          </a:xfrm>
          <a:prstGeom prst="roundRect"/>
          <a:solidFill>
            <a:srgbClr val="EDEDED"/>
          </a:solidFill>
        </p:spPr>
      </p:pic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5196205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Content 오브젝트를 선택하고 Veritical Layout Group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09135" y="377825"/>
            <a:ext cx="3181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333500" y="3121025"/>
            <a:ext cx="4030345" cy="9251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Content Size Fitter : UI의 크기에 따라 유동적으로 UI의 크기를 조절할 수 있는 컴포넌트입니다.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7" descr="C:/Users/Admin1/AppData/Roaming/PolarisOffice/ETemp/21612_20234488/fImage603472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2070" y="1380490"/>
            <a:ext cx="4042410" cy="1642110"/>
          </a:xfrm>
          <a:prstGeom prst="roundRect"/>
          <a:solidFill>
            <a:srgbClr val="EDEDED"/>
          </a:solidFill>
        </p:spPr>
      </p:pic>
      <p:pic>
        <p:nvPicPr>
          <p:cNvPr id="9" name="그림 41" descr="C:/Users/Admin1/AppData/Roaming/PolarisOffice/ETemp/21612_20234488/fImage19150194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1383665"/>
            <a:ext cx="2345055" cy="3796030"/>
          </a:xfrm>
          <a:prstGeom prst="roundRect"/>
          <a:solidFill>
            <a:srgbClr val="EDEDED"/>
          </a:solidFill>
        </p:spPr>
      </p:pic>
      <p:pic>
        <p:nvPicPr>
          <p:cNvPr id="10" name="그림 42" descr="C:/Users/Admin1/AppData/Roaming/PolarisOffice/ETemp/21612_20234488/fImage12223195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27515" y="2270760"/>
            <a:ext cx="1621155" cy="2134235"/>
          </a:xfrm>
          <a:prstGeom prst="roundRect"/>
          <a:solidFill>
            <a:srgbClr val="EDEDED"/>
          </a:solidFill>
        </p:spPr>
      </p:pic>
      <p:sp>
        <p:nvSpPr>
          <p:cNvPr id="11" name="텍스트 상자 45"/>
          <p:cNvSpPr txBox="1">
            <a:spLocks/>
          </p:cNvSpPr>
          <p:nvPr/>
        </p:nvSpPr>
        <p:spPr>
          <a:xfrm rot="0">
            <a:off x="6816725" y="5348605"/>
            <a:ext cx="41236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 Input Field를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4" descr="C:/Users/Admin1/AppData/Roaming/PolarisOffice/ETemp/21612_20234488/fImage12548345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325" y="4116070"/>
            <a:ext cx="4030345" cy="1106170"/>
          </a:xfrm>
          <a:prstGeom prst="roundRect"/>
          <a:solidFill>
            <a:srgbClr val="EDEDED"/>
          </a:solidFill>
        </p:spPr>
      </p:pic>
      <p:sp>
        <p:nvSpPr>
          <p:cNvPr id="13" name="텍스트 상자 97"/>
          <p:cNvSpPr txBox="1">
            <a:spLocks/>
          </p:cNvSpPr>
          <p:nvPr/>
        </p:nvSpPr>
        <p:spPr>
          <a:xfrm rot="0">
            <a:off x="1337945" y="5334000"/>
            <a:ext cx="40316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View 오브젝트의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>
            <a:off x="4525645" y="3695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11" descr="C:/Users/Admin1/AppData/Roaming/PolarisOffice/ETemp/21612_20234488/fImage24086170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263650"/>
            <a:ext cx="4058285" cy="2710815"/>
          </a:xfrm>
          <a:prstGeom prst="roundRect"/>
          <a:solidFill>
            <a:srgbClr val="EDEDED"/>
          </a:solidFill>
        </p:spPr>
      </p:pic>
      <p:pic>
        <p:nvPicPr>
          <p:cNvPr id="4" name="그림 12" descr="C:/Users/Admin1/AppData/Roaming/PolarisOffice/ETemp/21612_20234488/fImage6429171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66255" y="3350895"/>
            <a:ext cx="4036695" cy="1031240"/>
          </a:xfrm>
          <a:prstGeom prst="roundRect"/>
          <a:solidFill>
            <a:srgbClr val="EDEDED"/>
          </a:solidFill>
        </p:spPr>
      </p:pic>
      <p:sp>
        <p:nvSpPr>
          <p:cNvPr id="6" name="텍스트 상자 14"/>
          <p:cNvSpPr txBox="1">
            <a:spLocks/>
          </p:cNvSpPr>
          <p:nvPr/>
        </p:nvSpPr>
        <p:spPr>
          <a:xfrm rot="0">
            <a:off x="1231265" y="5304155"/>
            <a:ext cx="40563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Preferred Size : 기본적인 콘텐츠의 크기와 UI(Text, Image, Button)의 크기에 따라 맞추어주는 옵션입니다.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6864350" y="4511675"/>
            <a:ext cx="40297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String </a:t>
            </a:r>
            <a:r>
              <a:rPr lang="ko-KR" sz="1800">
                <a:latin typeface="맑은 고딕" charset="0"/>
                <a:ea typeface="맑은 고딕" charset="0"/>
              </a:rPr>
              <a:t>오브젝트를 선택하고 앵커와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Content Size Fitter 컴포넌트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Horizontal Fit을 Preferred Size로 설정합니다. 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6" descr="C:/Users/Admin1/AppData/Roaming/PolarisOffice/ETemp/21612_20234488/fImage34561175935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00120" y="4274820"/>
            <a:ext cx="1789430" cy="863600"/>
          </a:xfrm>
          <a:prstGeom prst="roundRect"/>
          <a:solidFill>
            <a:srgbClr val="EDEDED"/>
          </a:solidFill>
        </p:spPr>
      </p:pic>
      <p:pic>
        <p:nvPicPr>
          <p:cNvPr id="9" name="그림 17" descr="C:/Users/Admin1/AppData/Roaming/PolarisOffice/ETemp/21612_20234488/fImage137551766962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4264660"/>
            <a:ext cx="1800225" cy="865505"/>
          </a:xfrm>
          <a:prstGeom prst="roundRect"/>
          <a:solidFill>
            <a:srgbClr val="EDEDED"/>
          </a:solidFill>
        </p:spPr>
      </p:pic>
      <p:pic>
        <p:nvPicPr>
          <p:cNvPr id="11" name="그림 93" descr="C:/Users/Admin1/AppData/Roaming/PolarisOffice/ETemp/21612_20234488/fImage12101326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66255" y="1255395"/>
            <a:ext cx="4036695" cy="19056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3"/>
          <p:cNvSpPr txBox="1">
            <a:spLocks/>
          </p:cNvSpPr>
          <p:nvPr/>
        </p:nvSpPr>
        <p:spPr>
          <a:xfrm rot="0">
            <a:off x="4356735" y="405765"/>
            <a:ext cx="35604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4"/>
          <p:cNvSpPr txBox="1">
            <a:spLocks/>
          </p:cNvSpPr>
          <p:nvPr/>
        </p:nvSpPr>
        <p:spPr>
          <a:xfrm rot="0">
            <a:off x="1292225" y="4253230"/>
            <a:ext cx="40703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Min Size : LayOut Group 컴포넌트와 함께 사용</a:t>
            </a:r>
            <a:r>
              <a:rPr lang="ko-KR" sz="1800">
                <a:latin typeface="맑은 고딕" charset="0"/>
                <a:ea typeface="맑은 고딕" charset="0"/>
              </a:rPr>
              <a:t>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Min Size</a:t>
            </a:r>
            <a:r>
              <a:rPr lang="ko-KR" sz="1800">
                <a:latin typeface="맑은 고딕" charset="0"/>
                <a:ea typeface="맑은 고딕" charset="0"/>
              </a:rPr>
              <a:t>의 경우 </a:t>
            </a:r>
            <a:r>
              <a:rPr sz="1800">
                <a:latin typeface="맑은 고딕" charset="0"/>
                <a:ea typeface="맑은 고딕" charset="0"/>
              </a:rPr>
              <a:t>레이아웃 요소의 최소 크기를 기준으로 UI의 크기를 맞추는 옵션입니다.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5"/>
          <p:cNvSpPr txBox="1">
            <a:spLocks/>
          </p:cNvSpPr>
          <p:nvPr/>
        </p:nvSpPr>
        <p:spPr>
          <a:xfrm rot="0">
            <a:off x="6824980" y="4805680"/>
            <a:ext cx="4150995" cy="12020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스크롤 뷰에서 Content라는 게임 오브젝트의 하위 오브젝트로 UI 오브젝트가 생성될 때 생성된 수에 따라 스크롤바의 크기가 조절됩니다.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6" descr="C:/Users/Admin1/AppData/Roaming/PolarisOffice/ETemp/21612_20234488/fImage25012479169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0955" y="1367790"/>
            <a:ext cx="4055110" cy="2686050"/>
          </a:xfrm>
          <a:prstGeom prst="rect"/>
          <a:noFill/>
        </p:spPr>
      </p:pic>
      <p:pic>
        <p:nvPicPr>
          <p:cNvPr id="6" name="그림 17" descr="C:/Users/Admin1/AppData/Roaming/PolarisOffice/ETemp/21612_20234488/fImage7600248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76705" y="1559560"/>
            <a:ext cx="3124835" cy="2214880"/>
          </a:xfrm>
          <a:prstGeom prst="roundRect"/>
          <a:solidFill>
            <a:srgbClr val="EDEDED"/>
          </a:solidFill>
        </p:spPr>
      </p:pic>
      <p:sp>
        <p:nvSpPr>
          <p:cNvPr id="7" name="텍스트 상자 18"/>
          <p:cNvSpPr txBox="1">
            <a:spLocks/>
          </p:cNvSpPr>
          <p:nvPr/>
        </p:nvSpPr>
        <p:spPr>
          <a:xfrm rot="0">
            <a:off x="1889125" y="1860550"/>
            <a:ext cx="8312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9"/>
          <p:cNvSpPr txBox="1">
            <a:spLocks/>
          </p:cNvSpPr>
          <p:nvPr/>
        </p:nvSpPr>
        <p:spPr>
          <a:xfrm rot="0">
            <a:off x="1801495" y="3166110"/>
            <a:ext cx="101727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0"/>
          <p:cNvSpPr txBox="1">
            <a:spLocks/>
          </p:cNvSpPr>
          <p:nvPr/>
        </p:nvSpPr>
        <p:spPr>
          <a:xfrm rot="0">
            <a:off x="3384550" y="3173730"/>
            <a:ext cx="101727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1"/>
          <p:cNvSpPr txBox="1">
            <a:spLocks/>
          </p:cNvSpPr>
          <p:nvPr/>
        </p:nvSpPr>
        <p:spPr>
          <a:xfrm rot="0">
            <a:off x="3370580" y="1932305"/>
            <a:ext cx="1017270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22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74775"/>
            <a:ext cx="4149725" cy="3206750"/>
          </a:xfrm>
          <a:prstGeom prst="roundRect"/>
          <a:solidFill>
            <a:srgbClr val="EDEDED"/>
          </a:solidFill>
        </p:spPr>
      </p:pic>
      <p:sp>
        <p:nvSpPr>
          <p:cNvPr id="12" name="텍스트 상자 48"/>
          <p:cNvSpPr txBox="1">
            <a:spLocks/>
          </p:cNvSpPr>
          <p:nvPr/>
        </p:nvSpPr>
        <p:spPr>
          <a:xfrm rot="0">
            <a:off x="1897380" y="3001010"/>
            <a:ext cx="8312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49"/>
          <p:cNvSpPr txBox="1">
            <a:spLocks/>
          </p:cNvSpPr>
          <p:nvPr/>
        </p:nvSpPr>
        <p:spPr>
          <a:xfrm rot="0">
            <a:off x="3463925" y="3001010"/>
            <a:ext cx="8312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0"/>
          <p:cNvSpPr txBox="1">
            <a:spLocks/>
          </p:cNvSpPr>
          <p:nvPr/>
        </p:nvSpPr>
        <p:spPr>
          <a:xfrm rot="0">
            <a:off x="3453130" y="1858010"/>
            <a:ext cx="831215" cy="3238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500" b="1">
                <a:solidFill>
                  <a:srgbClr val="009900"/>
                </a:solidFill>
                <a:latin typeface="맑은 고딕" charset="0"/>
                <a:ea typeface="맑은 고딕" charset="0"/>
              </a:rPr>
              <a:t>Layout</a:t>
            </a:r>
            <a:endParaRPr lang="ko-KR" altLang="en-US" sz="1500" b="1">
              <a:solidFill>
                <a:srgbClr val="0099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07840" y="372110"/>
            <a:ext cx="35763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1189355" y="3961130"/>
            <a:ext cx="4124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이름은 Chatting Manager로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ChatManager라는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Chatting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 descr="C:/Users/Admin1/AppData/Roaming/PolarisOffice/ETemp/21612_20234488/fImage216920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38625" y="3030220"/>
            <a:ext cx="743585" cy="791845"/>
          </a:xfrm>
          <a:prstGeom prst="roundRect"/>
          <a:solidFill>
            <a:srgbClr val="EDEDED"/>
          </a:solidFill>
        </p:spPr>
      </p:pic>
      <p:pic>
        <p:nvPicPr>
          <p:cNvPr id="17" name="그림 37" descr="C:/Users/Admin1/AppData/Roaming/PolarisOffice/ETemp/21612_20234488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322705"/>
            <a:ext cx="2395855" cy="2494915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19900" y="4234180"/>
            <a:ext cx="40297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텍스트를 입력할 InputField와 채팅 UI를 생성하기 위한 GameObject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텍스트의 위치를 조정할 Transform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51" descr="C:/Users/Admin1/AppData/Roaming/PolarisOffice/ETemp/21612_20234488/fImage9485200446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41750" y="1333500"/>
            <a:ext cx="1530985" cy="1418590"/>
          </a:xfrm>
          <a:prstGeom prst="roundRect"/>
          <a:solidFill>
            <a:srgbClr val="EDEDED"/>
          </a:solidFill>
        </p:spPr>
      </p:pic>
      <p:cxnSp>
        <p:nvCxnSpPr>
          <p:cNvPr id="19" name="도형 39"/>
          <p:cNvCxnSpPr>
            <a:stCxn id="16" idx="0"/>
            <a:endCxn id="26" idx="2"/>
          </p:cNvCxnSpPr>
          <p:nvPr/>
        </p:nvCxnSpPr>
        <p:spPr>
          <a:xfrm rot="0" flipH="1" flipV="1">
            <a:off x="4606925" y="2751455"/>
            <a:ext cx="3810" cy="2794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54" descr="C:/Users/Admin1/AppData/Roaming/PolarisOffice/ETemp/21612_20234488/fImage9714201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23975"/>
            <a:ext cx="4020185" cy="27241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29995" y="4312920"/>
            <a:ext cx="413385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채팅 UI를 생성하도록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채팅 UI의 위치를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오브젝트의 하위 오브젝트로 설정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PunRPC 함수로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6791325" y="4315460"/>
            <a:ext cx="432498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InputField에 입력한 값을 string 변수에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채팅을 입력하고 Enter Key를 누르는 순간 RPC 함수를 호출</a:t>
            </a:r>
            <a:r>
              <a:rPr lang="ko-KR" sz="1800">
                <a:latin typeface="맑은 고딕" charset="0"/>
                <a:ea typeface="맑은 고딕" charset="0"/>
              </a:rPr>
              <a:t>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32" descr="C:/Users/Admin1/AppData/Roaming/PolarisOffice/ETemp/21612_20234488/fImage11543142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1337945"/>
            <a:ext cx="4315460" cy="2834640"/>
          </a:xfrm>
          <a:prstGeom prst="rect"/>
          <a:noFill/>
        </p:spPr>
      </p:pic>
      <p:sp>
        <p:nvSpPr>
          <p:cNvPr id="35" name="텍스트 상자 45"/>
          <p:cNvSpPr txBox="1">
            <a:spLocks/>
          </p:cNvSpPr>
          <p:nvPr/>
        </p:nvSpPr>
        <p:spPr>
          <a:xfrm rot="0">
            <a:off x="4323715" y="476885"/>
            <a:ext cx="35540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6" name="그림 2" descr="C:/Users/Admin1/AppData/Roaming/PolarisOffice/ETemp/21612_20234488/fImage14869138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356995"/>
            <a:ext cx="4124325" cy="2806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3908425" y="376555"/>
            <a:ext cx="43776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Remote Procedure Call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837565" y="5269865"/>
            <a:ext cx="44970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 프로시저 호출은 주소 공간에서 함수나 프로시저를 실행할 수 있게 하는 프로세스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905625" y="1388745"/>
            <a:ext cx="4163060" cy="47999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포톤에서는 여러 명의 클라이언트가 모두 같은 스크립트를 가지고 일반 함수를 호출하게 되면 로컬에서만 실행됩니다.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그래서 다른 컴퓨터에서도 특정 함수의 실행을 보여주기 위해서는 RPC 함수를 만들어서 호출해야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PRC 채팅은 일반 함수끼리 통신이 안 되기 때문에 서로 다른 클라이언트에서는 같은 View ID끼리 같은 함수를 실행하도록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 RPC는 호출할 RPC 함수를 다른 원격 객체에 함수를 전달하는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35" name="그림 6" descr="C:/Users/Admin1/AppData/Roaming/PolarisOffice/ETemp/21612_20234488/fImage24169119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9470" y="2690495"/>
            <a:ext cx="1952625" cy="1882775"/>
          </a:xfrm>
          <a:prstGeom prst="rect"/>
          <a:noFill/>
        </p:spPr>
      </p:pic>
      <p:pic>
        <p:nvPicPr>
          <p:cNvPr id="1036" name="그림 7" descr="C:/Users/Admin1/AppData/Roaming/PolarisOffice/ETemp/21612_20234488/fImage24169120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87725" y="2686050"/>
            <a:ext cx="1952625" cy="1882775"/>
          </a:xfrm>
          <a:prstGeom prst="rect"/>
          <a:noFill/>
        </p:spPr>
      </p:pic>
      <p:sp>
        <p:nvSpPr>
          <p:cNvPr id="1037" name="텍스트 상자 8"/>
          <p:cNvSpPr txBox="1">
            <a:spLocks/>
          </p:cNvSpPr>
          <p:nvPr/>
        </p:nvSpPr>
        <p:spPr>
          <a:xfrm rot="0">
            <a:off x="928370" y="4741545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A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8" name="텍스트 상자 9"/>
          <p:cNvSpPr txBox="1">
            <a:spLocks/>
          </p:cNvSpPr>
          <p:nvPr/>
        </p:nvSpPr>
        <p:spPr>
          <a:xfrm rot="0">
            <a:off x="3476625" y="4756150"/>
            <a:ext cx="1778000" cy="4013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36B700"/>
                </a:solidFill>
                <a:latin typeface="맑은 고딕" charset="0"/>
                <a:ea typeface="맑은 고딕" charset="0"/>
              </a:rPr>
              <a:t>B 클라이언트</a:t>
            </a:r>
            <a:endParaRPr lang="ko-KR" altLang="en-US" sz="2000" b="1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39" name="그림 10" descr="C:/Users/Admin1/AppData/Roaming/PolarisOffice/ETemp/21612_20234488/fImage1642123633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90295" y="2860040"/>
            <a:ext cx="1444625" cy="513080"/>
          </a:xfrm>
          <a:prstGeom prst="roundRect"/>
          <a:solidFill>
            <a:srgbClr val="EDEDED"/>
          </a:solidFill>
        </p:spPr>
      </p:pic>
      <p:pic>
        <p:nvPicPr>
          <p:cNvPr id="1040" name="그림 13" descr="C:/Users/Admin1/AppData/Roaming/PolarisOffice/ETemp/21612_20234488/fImage1642124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86175" y="2855595"/>
            <a:ext cx="1444625" cy="513080"/>
          </a:xfrm>
          <a:prstGeom prst="roundRect"/>
          <a:solidFill>
            <a:srgbClr val="EDEDED"/>
          </a:solidFill>
        </p:spPr>
      </p:pic>
      <p:sp>
        <p:nvSpPr>
          <p:cNvPr id="1041" name="텍스트 상자 14"/>
          <p:cNvSpPr txBox="1">
            <a:spLocks/>
          </p:cNvSpPr>
          <p:nvPr/>
        </p:nvSpPr>
        <p:spPr>
          <a:xfrm rot="0">
            <a:off x="1047750" y="337502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ID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: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2" name="텍스트 상자 15"/>
          <p:cNvSpPr txBox="1">
            <a:spLocks/>
          </p:cNvSpPr>
          <p:nvPr/>
        </p:nvSpPr>
        <p:spPr>
          <a:xfrm rot="0">
            <a:off x="3596005" y="3380105"/>
            <a:ext cx="1534795" cy="3244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5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View ID : 1001</a:t>
            </a:r>
            <a:endParaRPr lang="ko-KR" altLang="en-US" sz="15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3" name="도형 18"/>
          <p:cNvSpPr>
            <a:spLocks/>
          </p:cNvSpPr>
          <p:nvPr/>
        </p:nvSpPr>
        <p:spPr>
          <a:xfrm rot="0" flipH="1">
            <a:off x="1619250" y="3695700"/>
            <a:ext cx="3039745" cy="620395"/>
          </a:xfrm>
          <a:prstGeom prst="curvedUp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4" name="그림 19" descr="C:/Users/Admin1/AppData/Roaming/PolarisOffice/ETemp/21612_20234488/fImage95731329169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645" y="1395095"/>
            <a:ext cx="4502150" cy="11201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46799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 rot="0">
            <a:off x="1228725" y="5160010"/>
            <a:ext cx="41916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Scroll Rect 옵션에 수직으로 이동만 하므로 Horizontal을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 descr="C:/Users/Admin1/AppData/Roaming/PolarisOffice/ETemp/21612_20234488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4115" y="1504950"/>
            <a:ext cx="4198620" cy="3486785"/>
          </a:xfrm>
          <a:prstGeom prst="rect"/>
          <a:noFill/>
        </p:spPr>
      </p:pic>
      <p:sp>
        <p:nvSpPr>
          <p:cNvPr id="38" name="텍스트 상자 64"/>
          <p:cNvSpPr txBox="1">
            <a:spLocks/>
          </p:cNvSpPr>
          <p:nvPr/>
        </p:nvSpPr>
        <p:spPr>
          <a:xfrm rot="0">
            <a:off x="6798310" y="5496560"/>
            <a:ext cx="40798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Chatting Manager에</a:t>
            </a:r>
            <a:r>
              <a:rPr lang="ko-KR" sz="1800">
                <a:latin typeface="맑은 고딕" charset="0"/>
                <a:ea typeface="맑은 고딕" charset="0"/>
              </a:rPr>
              <a:t> Photon View 컴포넌트를</a:t>
            </a:r>
            <a:r>
              <a:rPr lang="ko-KR"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65" descr="C:/Users/Admin1/AppData/Roaming/PolarisOffice/ETemp/21612_20234488/fImage879223449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53525" y="2095500"/>
            <a:ext cx="1721485" cy="2677160"/>
          </a:xfrm>
          <a:prstGeom prst="roundRect"/>
          <a:solidFill>
            <a:srgbClr val="EDEDED"/>
          </a:solidFill>
        </p:spPr>
      </p:pic>
      <p:pic>
        <p:nvPicPr>
          <p:cNvPr id="40" name="그림 66" descr="C:/Users/Admin1/AppData/Roaming/PolarisOffice/ETemp/21612_20234488/fImage9485293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0375" y="1495425"/>
            <a:ext cx="2200910" cy="37915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