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82" r:id="rId12"/>
  </p:sldMasterIdLst>
  <p:notesMasterIdLst>
    <p:notesMasterId r:id="rId14"/>
  </p:notesMasterIdLst>
  <p:sldIdLst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image" Target="../media/fImage40558110941.png"></Relationship><Relationship Id="rId7" Type="http://schemas.openxmlformats.org/officeDocument/2006/relationships/image" Target="../media/fImage211861108467.png"></Relationship><Relationship Id="rId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2401999169.png"></Relationship><Relationship Id="rId4" Type="http://schemas.openxmlformats.org/officeDocument/2006/relationships/image" Target="../media/fImage1989611641.png"></Relationship><Relationship Id="rId5" Type="http://schemas.openxmlformats.org/officeDocument/2006/relationships/image" Target="../media/fImage154882068467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269531986334.png"></Relationship><Relationship Id="rId3" Type="http://schemas.openxmlformats.org/officeDocument/2006/relationships/image" Target="../media/fImage176252086500.png"></Relationship><Relationship Id="rId4" Type="http://schemas.openxmlformats.org/officeDocument/2006/relationships/image" Target="../media/fImage107672099169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20052215724.png"></Relationship><Relationship Id="rId3" Type="http://schemas.openxmlformats.org/officeDocument/2006/relationships/image" Target="../media/fImage83482221478.png"></Relationship><Relationship Id="rId4" Type="http://schemas.openxmlformats.org/officeDocument/2006/relationships/image" Target="../media/fImage347542259358.png"></Relationship><Relationship Id="rId5" Type="http://schemas.openxmlformats.org/officeDocument/2006/relationships/image" Target="../media/fImage33173240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3482424464.png"></Relationship><Relationship Id="rId3" Type="http://schemas.openxmlformats.org/officeDocument/2006/relationships/image" Target="../media/fImage251962435705.png"></Relationship><Relationship Id="rId4" Type="http://schemas.openxmlformats.org/officeDocument/2006/relationships/image" Target="../media/fImage181662498145.png"></Relationship><Relationship Id="rId5" Type="http://schemas.openxmlformats.org/officeDocument/2006/relationships/image" Target="../media/fImage72582513281.png"></Relationship><Relationship Id="rId6" Type="http://schemas.openxmlformats.org/officeDocument/2006/relationships/image" Target="../media/fImage71112526827.png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image" Target="../media/fImage4146291136334.png"></Relationship><Relationship Id="rId8" Type="http://schemas.openxmlformats.org/officeDocument/2006/relationships/image" Target="../media/fImage69911156500.png"></Relationship><Relationship Id="rId9" Type="http://schemas.openxmlformats.org/officeDocument/2006/relationships/image" Target="../media/fImage2242171179169.png"></Relationship><Relationship Id="rId10" Type="http://schemas.openxmlformats.org/officeDocument/2006/relationships/image" Target="../media/fImage30271185724.png"></Relationship><Relationship Id="rId11" Type="http://schemas.openxmlformats.org/officeDocument/2006/relationships/image" Target="../media/fImage5848119147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4522029358.png"></Relationship><Relationship Id="rId3" Type="http://schemas.openxmlformats.org/officeDocument/2006/relationships/image" Target="../media/fImage364182036962.png"></Relationship><Relationship Id="rId4" Type="http://schemas.openxmlformats.org/officeDocument/2006/relationships/image" Target="../media/fImage384542044464.png"></Relationship><Relationship Id="rId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27585341.png"></Relationship><Relationship Id="rId2" Type="http://schemas.openxmlformats.org/officeDocument/2006/relationships/image" Target="../media/fImage5713558467.png"></Relationship><Relationship Id="rId3" Type="http://schemas.openxmlformats.org/officeDocument/2006/relationships/image" Target="../media/fImage5577566334.png"></Relationship><Relationship Id="rId4" Type="http://schemas.openxmlformats.org/officeDocument/2006/relationships/image" Target="../media/fImage4428616500.png"></Relationship><Relationship Id="rId5" Type="http://schemas.openxmlformats.org/officeDocument/2006/relationships/image" Target="../media/fImage19421479169.png"></Relationship><Relationship Id="rId6" Type="http://schemas.openxmlformats.org/officeDocument/2006/relationships/image" Target="../media/fImage55771525724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15711431478.png"></Relationship><Relationship Id="rId3" Type="http://schemas.openxmlformats.org/officeDocument/2006/relationships/image" Target="../media/fImage41091549358.png"></Relationship><Relationship Id="rId4" Type="http://schemas.openxmlformats.org/officeDocument/2006/relationships/image" Target="../media/fImage55771556962.png"></Relationship><Relationship Id="rId5" Type="http://schemas.openxmlformats.org/officeDocument/2006/relationships/image" Target="../media/fImage2242171584464.png"></Relationship><Relationship Id="rId6" Type="http://schemas.openxmlformats.org/officeDocument/2006/relationships/image" Target="../media/fImage52297041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545431538467.png"></Relationship><Relationship Id="rId3" Type="http://schemas.openxmlformats.org/officeDocument/2006/relationships/image" Target="../media/fImage113471556334.png"></Relationship><Relationship Id="rId4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15515541.png"></Relationship><Relationship Id="rId3" Type="http://schemas.openxmlformats.org/officeDocument/2006/relationships/image" Target="../media/fImage60871568467.png"></Relationship><Relationship Id="rId4" Type="http://schemas.openxmlformats.org/officeDocument/2006/relationships/image" Target="../media/fImage1989131596334.png"></Relationship><Relationship Id="rId5" Type="http://schemas.openxmlformats.org/officeDocument/2006/relationships/image" Target="../media/fImage149401656500.png"></Relationship><Relationship Id="rId6" Type="http://schemas.openxmlformats.org/officeDocument/2006/relationships/image" Target="../media/fImage198458741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0641728467.png"></Relationship><Relationship Id="rId3" Type="http://schemas.openxmlformats.org/officeDocument/2006/relationships/image" Target="../media/fImage2242171736334.png"></Relationship><Relationship Id="rId4" Type="http://schemas.openxmlformats.org/officeDocument/2006/relationships/image" Target="../media/fImage31251756500.png"></Relationship><Relationship Id="rId5" Type="http://schemas.openxmlformats.org/officeDocument/2006/relationships/image" Target="../media/fImage142041779169.png"></Relationship><Relationship Id="rId6" Type="http://schemas.openxmlformats.org/officeDocument/2006/relationships/image" Target="../media/fImage4725509641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5521798467.png"></Relationship><Relationship Id="rId3" Type="http://schemas.openxmlformats.org/officeDocument/2006/relationships/image" Target="../media/fImage65491806334.png"></Relationship><Relationship Id="rId4" Type="http://schemas.openxmlformats.org/officeDocument/2006/relationships/image" Target="../media/fImage1989131596334.png"></Relationship><Relationship Id="rId5" Type="http://schemas.openxmlformats.org/officeDocument/2006/relationships/image" Target="../media/fImage113471556334.png"></Relationship><Relationship Id="rId6" Type="http://schemas.openxmlformats.org/officeDocument/2006/relationships/image" Target="../media/fImage15916187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63650" y="520890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825615" y="5482590"/>
            <a:ext cx="4259580" cy="680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8295" cy="370967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60215" cy="4003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5960" y="387350"/>
            <a:ext cx="31845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68095" y="5283835"/>
            <a:ext cx="4102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erika_archer@</a:t>
            </a:r>
            <a:r>
              <a:rPr lang="ko-KR" sz="1800">
                <a:latin typeface="맑은 고딕" charset="0"/>
                <a:ea typeface="맑은 고딕" charset="0"/>
              </a:rPr>
              <a:t>Injured Run</a:t>
            </a:r>
            <a:r>
              <a:rPr lang="ko-KR" sz="1800">
                <a:latin typeface="맑은 고딕" charset="0"/>
                <a:ea typeface="맑은 고딕" charset="0"/>
              </a:rPr>
              <a:t> 애니메이션 파일의 이름 </a:t>
            </a:r>
            <a:r>
              <a:rPr lang="ko-KR" sz="1800">
                <a:latin typeface="맑은 고딕" charset="0"/>
                <a:ea typeface="맑은 고딕" charset="0"/>
              </a:rPr>
              <a:t>Injured Run</a:t>
            </a:r>
            <a:r>
              <a:rPr lang="ko-KR" sz="1800">
                <a:latin typeface="맑은 고딕" charset="0"/>
                <a:ea typeface="맑은 고딕" charset="0"/>
              </a:rPr>
              <a:t>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8" descr="C:/Users/Admin1/AppData/Roaming/PolarisOffice/ETemp/11920_6069152/fImage20240199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2065" y="1254760"/>
            <a:ext cx="4089400" cy="3950335"/>
          </a:xfrm>
          <a:prstGeom prst="rect"/>
          <a:noFill/>
        </p:spPr>
      </p:pic>
      <p:sp>
        <p:nvSpPr>
          <p:cNvPr id="46" name="텍스트 상자 3"/>
          <p:cNvSpPr txBox="1">
            <a:spLocks/>
          </p:cNvSpPr>
          <p:nvPr/>
        </p:nvSpPr>
        <p:spPr>
          <a:xfrm rot="0">
            <a:off x="6817995" y="2853055"/>
            <a:ext cx="4363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Other Layer의 설정에 Sync를 선택하고 Base Layer와 동기화를 시켜줍니다.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" descr="C:/Users/Admin1/AppData/Roaming/PolarisOffice/ETemp/11920_6069152/fImage19896116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55395"/>
            <a:ext cx="4364990" cy="1513205"/>
          </a:xfrm>
          <a:prstGeom prst="roundRect"/>
          <a:solidFill>
            <a:srgbClr val="EDEDED"/>
          </a:solidFill>
        </p:spPr>
      </p:pic>
      <p:pic>
        <p:nvPicPr>
          <p:cNvPr id="48" name="그림 25" descr="C:/Users/Admin1/AppData/Roaming/PolarisOffice/ETemp/11920_6069152/fImage15488206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35095"/>
            <a:ext cx="4370705" cy="1543685"/>
          </a:xfrm>
          <a:prstGeom prst="roundRect"/>
          <a:solidFill>
            <a:srgbClr val="EDEDED"/>
          </a:solidFill>
        </p:spPr>
      </p:pic>
      <p:sp>
        <p:nvSpPr>
          <p:cNvPr id="49" name="텍스트 상자 28"/>
          <p:cNvSpPr txBox="1">
            <a:spLocks/>
          </p:cNvSpPr>
          <p:nvPr/>
        </p:nvSpPr>
        <p:spPr>
          <a:xfrm rot="0">
            <a:off x="6814820" y="5560060"/>
            <a:ext cx="43637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Erika Archer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98315" y="362585"/>
            <a:ext cx="3624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68095" y="4942840"/>
            <a:ext cx="41027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 레이어란?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여러 개의 애니메이션 그룹을 가중치에 따라 우선 순위로 동작하는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5" descr="C:/Users/Admin1/AppData/Roaming/PolarisOffice/ETemp/11920_6069152/fImage32695319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280160"/>
            <a:ext cx="4107180" cy="3455035"/>
          </a:xfrm>
          <a:prstGeom prst="roundRect"/>
          <a:solidFill>
            <a:srgbClr val="EDEDED"/>
          </a:solidFill>
        </p:spPr>
      </p:pic>
      <p:pic>
        <p:nvPicPr>
          <p:cNvPr id="42" name="그림 29" descr="C:/Users/Admin1/AppData/Roaming/PolarisOffice/ETemp/11920_6069152/fImage1762520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76985"/>
            <a:ext cx="4306570" cy="2431415"/>
          </a:xfrm>
          <a:prstGeom prst="roundRect"/>
          <a:solidFill>
            <a:srgbClr val="EDEDED"/>
          </a:solidFill>
        </p:spPr>
      </p:pic>
      <p:pic>
        <p:nvPicPr>
          <p:cNvPr id="43" name="그림 30" descr="C:/Users/Admin1/AppData/Roaming/PolarisOffice/ETemp/11920_6069152/fImage1076720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23970"/>
            <a:ext cx="4306570" cy="981710"/>
          </a:xfrm>
          <a:prstGeom prst="roundRect"/>
          <a:solidFill>
            <a:srgbClr val="EDEDED"/>
          </a:solidFill>
        </p:spPr>
      </p:pic>
      <p:sp>
        <p:nvSpPr>
          <p:cNvPr id="44" name="텍스트 상자 35"/>
          <p:cNvSpPr txBox="1">
            <a:spLocks/>
          </p:cNvSpPr>
          <p:nvPr/>
        </p:nvSpPr>
        <p:spPr>
          <a:xfrm rot="0">
            <a:off x="6844030" y="4946015"/>
            <a:ext cx="428752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Animation 폴더에 Injured Run 애니메이션 클립을 Other Layer에 있는 Running 애니메이션에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36"/>
          <p:cNvCxnSpPr/>
          <p:nvPr/>
        </p:nvCxnSpPr>
        <p:spPr>
          <a:xfrm rot="0" flipV="1">
            <a:off x="9892665" y="1828800"/>
            <a:ext cx="1139190" cy="2353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98315" y="362585"/>
            <a:ext cx="3624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68095" y="4676775"/>
            <a:ext cx="41027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Health Gauge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24980" y="2794000"/>
            <a:ext cx="429006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State 스크립트에서 Animator 변수를 선언하고 Slider 변수를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8" descr="C:/Users/Admin1/AppData/Roaming/PolarisOffice/ETemp/11920_6069152/fImage2200522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71905" y="1263650"/>
            <a:ext cx="2619375" cy="3325495"/>
          </a:xfrm>
          <a:prstGeom prst="roundRect"/>
          <a:solidFill>
            <a:srgbClr val="EDEDED"/>
          </a:solidFill>
        </p:spPr>
      </p:pic>
      <p:pic>
        <p:nvPicPr>
          <p:cNvPr id="47" name="그림 39" descr="C:/Users/Admin1/AppData/Roaming/PolarisOffice/ETemp/11920_6069152/fImage834822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1878330"/>
            <a:ext cx="1312545" cy="2120900"/>
          </a:xfrm>
          <a:prstGeom prst="roundRect"/>
          <a:solidFill>
            <a:srgbClr val="EDEDED"/>
          </a:solidFill>
        </p:spPr>
      </p:pic>
      <p:pic>
        <p:nvPicPr>
          <p:cNvPr id="48" name="그림 48" descr="C:/Users/Admin1/AppData/Roaming/PolarisOffice/ETemp/11920_6069152/fImage34754225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9840"/>
            <a:ext cx="4298315" cy="1434465"/>
          </a:xfrm>
          <a:prstGeom prst="roundRect"/>
          <a:solidFill>
            <a:srgbClr val="EDEDED"/>
          </a:solidFill>
        </p:spPr>
      </p:pic>
      <p:sp>
        <p:nvSpPr>
          <p:cNvPr id="50" name="텍스트 상자 54"/>
          <p:cNvSpPr txBox="1">
            <a:spLocks/>
          </p:cNvSpPr>
          <p:nvPr/>
        </p:nvSpPr>
        <p:spPr>
          <a:xfrm rot="0">
            <a:off x="6830060" y="5326380"/>
            <a:ext cx="429006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StateLayer( ) 함수를 선언하고 애니메이션 레이어의 가중치를 설정하도록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65" descr="C:/Users/Admin1/AppData/Roaming/PolarisOffice/ETemp/11920_6069152/fImage33173240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772535"/>
            <a:ext cx="4297680" cy="1456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98315" y="362585"/>
            <a:ext cx="36245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63"/>
          <p:cNvSpPr txBox="1">
            <a:spLocks/>
          </p:cNvSpPr>
          <p:nvPr/>
        </p:nvSpPr>
        <p:spPr>
          <a:xfrm rot="0">
            <a:off x="6838315" y="4769485"/>
            <a:ext cx="4290060" cy="14154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Health Gauge 오브젝트의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Health Gauge 오브젝트의 크기와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69" descr="C:/Users/Admin1/AppData/Roaming/PolarisOffice/ETemp/11920_6069152/fImage8348242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63015"/>
            <a:ext cx="1247775" cy="1625600"/>
          </a:xfrm>
          <a:prstGeom prst="roundRect"/>
          <a:solidFill>
            <a:srgbClr val="EDEDED"/>
          </a:solidFill>
        </p:spPr>
      </p:pic>
      <p:pic>
        <p:nvPicPr>
          <p:cNvPr id="56" name="그림 70" descr="C:/Users/Admin1/AppData/Roaming/PolarisOffice/ETemp/11920_6069152/fImage25196243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8575" y="1263650"/>
            <a:ext cx="2794000" cy="1638300"/>
          </a:xfrm>
          <a:prstGeom prst="roundRect"/>
          <a:solidFill>
            <a:srgbClr val="EDEDED"/>
          </a:solidFill>
        </p:spPr>
      </p:pic>
      <p:sp>
        <p:nvSpPr>
          <p:cNvPr id="57" name="텍스트 상자 73"/>
          <p:cNvSpPr txBox="1">
            <a:spLocks/>
          </p:cNvSpPr>
          <p:nvPr/>
        </p:nvSpPr>
        <p:spPr>
          <a:xfrm rot="0">
            <a:off x="1243965" y="3032125"/>
            <a:ext cx="411861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Erika Archer 오브젝트에 있는 State 스크립트에 Health Gauge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74"/>
          <p:cNvCxnSpPr/>
          <p:nvPr/>
        </p:nvCxnSpPr>
        <p:spPr>
          <a:xfrm rot="0">
            <a:off x="2153285" y="2501900"/>
            <a:ext cx="3134360" cy="300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76"/>
          <p:cNvSpPr txBox="1">
            <a:spLocks/>
          </p:cNvSpPr>
          <p:nvPr/>
        </p:nvSpPr>
        <p:spPr>
          <a:xfrm rot="0">
            <a:off x="1249045" y="5320665"/>
            <a:ext cx="410464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Health Gauge 오브젝트의 On Value Changed에 Erika Archer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8" descr="C:/Users/Admin1/AppData/Roaming/PolarisOffice/ETemp/11920_6069152/fImage18166249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257300"/>
            <a:ext cx="4290060" cy="3406775"/>
          </a:xfrm>
          <a:prstGeom prst="roundRect"/>
          <a:solidFill>
            <a:srgbClr val="EDEDED"/>
          </a:solidFill>
        </p:spPr>
      </p:pic>
      <p:pic>
        <p:nvPicPr>
          <p:cNvPr id="63" name="그림 82" descr="C:/Users/Admin1/AppData/Roaming/PolarisOffice/ETemp/11920_6069152/fImage7258251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4027170"/>
            <a:ext cx="1097915" cy="1212215"/>
          </a:xfrm>
          <a:prstGeom prst="roundRect"/>
          <a:solidFill>
            <a:srgbClr val="EDEDED"/>
          </a:solidFill>
        </p:spPr>
      </p:pic>
      <p:pic>
        <p:nvPicPr>
          <p:cNvPr id="64" name="그림 85" descr="C:/Users/Admin1/AppData/Roaming/PolarisOffice/ETemp/11920_6069152/fImage7111252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7450" y="4019550"/>
            <a:ext cx="2915285" cy="1219835"/>
          </a:xfrm>
          <a:prstGeom prst="roundRect"/>
          <a:solidFill>
            <a:srgbClr val="EDEDED"/>
          </a:solidFill>
        </p:spPr>
      </p:pic>
      <p:cxnSp>
        <p:nvCxnSpPr>
          <p:cNvPr id="65" name="도형 88"/>
          <p:cNvCxnSpPr/>
          <p:nvPr/>
        </p:nvCxnSpPr>
        <p:spPr>
          <a:xfrm rot="0">
            <a:off x="1948815" y="4697095"/>
            <a:ext cx="1356360" cy="514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1222375" y="544766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105" y="1354455"/>
            <a:ext cx="4149725" cy="3941445"/>
          </a:xfrm>
          <a:prstGeom prst="rect"/>
          <a:noFill/>
        </p:spPr>
      </p:pic>
      <p:sp>
        <p:nvSpPr>
          <p:cNvPr id="6" name="텍스트 상자 9"/>
          <p:cNvSpPr txBox="1">
            <a:spLocks/>
          </p:cNvSpPr>
          <p:nvPr/>
        </p:nvSpPr>
        <p:spPr>
          <a:xfrm rot="0">
            <a:off x="6834505" y="2894330"/>
            <a:ext cx="4258945" cy="9563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3230" cy="1442085"/>
          </a:xfrm>
          <a:prstGeom prst="roundRect"/>
          <a:solidFill>
            <a:srgbClr val="EDEDED"/>
          </a:solidFill>
        </p:spPr>
      </p:pic>
      <p:sp>
        <p:nvSpPr>
          <p:cNvPr id="8" name="텍스트 상자 11"/>
          <p:cNvSpPr txBox="1">
            <a:spLocks/>
          </p:cNvSpPr>
          <p:nvPr/>
        </p:nvSpPr>
        <p:spPr>
          <a:xfrm rot="0">
            <a:off x="6829425" y="5171440"/>
            <a:ext cx="425323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860" cy="426085"/>
          </a:xfrm>
          <a:prstGeom prst="rect"/>
          <a:noFill/>
        </p:spPr>
      </p:pic>
      <p:pic>
        <p:nvPicPr>
          <p:cNvPr id="10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065270"/>
            <a:ext cx="962660" cy="964565"/>
          </a:xfrm>
          <a:prstGeom prst="roundRect"/>
          <a:solidFill>
            <a:srgbClr val="EDEDED"/>
          </a:solidFill>
        </p:spPr>
      </p:pic>
      <p:pic>
        <p:nvPicPr>
          <p:cNvPr id="11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87740" y="4065905"/>
            <a:ext cx="2494280" cy="972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38885" y="517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6804660" y="5445760"/>
            <a:ext cx="43529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이제 캐릭터의 텍스처를 저장하기 위한 폴더를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99210"/>
            <a:ext cx="4131945" cy="3730625"/>
          </a:xfrm>
          <a:prstGeom prst="rect"/>
          <a:noFill/>
        </p:spPr>
      </p:pic>
      <p:pic>
        <p:nvPicPr>
          <p:cNvPr id="13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6670"/>
            <a:ext cx="4340225" cy="2835275"/>
          </a:xfrm>
          <a:prstGeom prst="rect"/>
          <a:noFill/>
        </p:spPr>
      </p:pic>
      <p:pic>
        <p:nvPicPr>
          <p:cNvPr id="14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4301490"/>
            <a:ext cx="4346575" cy="1052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2470" y="420370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"/>
          <p:cNvSpPr txBox="1">
            <a:spLocks/>
          </p:cNvSpPr>
          <p:nvPr/>
        </p:nvSpPr>
        <p:spPr>
          <a:xfrm rot="0">
            <a:off x="1279525" y="2618740"/>
            <a:ext cx="4091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Project 폴더에 있는 Model 폴더에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2065" y="3690620"/>
            <a:ext cx="4088130" cy="1638300"/>
          </a:xfrm>
          <a:prstGeom prst="roundRect"/>
          <a:solidFill>
            <a:srgbClr val="EDEDED"/>
          </a:solidFill>
        </p:spPr>
      </p:pic>
      <p:sp>
        <p:nvSpPr>
          <p:cNvPr id="6" name="텍스트 상자 4"/>
          <p:cNvSpPr txBox="1">
            <a:spLocks/>
          </p:cNvSpPr>
          <p:nvPr/>
        </p:nvSpPr>
        <p:spPr>
          <a:xfrm rot="0">
            <a:off x="1298575" y="5438775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2230" y="1296670"/>
            <a:ext cx="2768600" cy="1280795"/>
          </a:xfrm>
          <a:prstGeom prst="roundRect"/>
          <a:solidFill>
            <a:srgbClr val="EDEDED"/>
          </a:solidFill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9210" y="1296670"/>
            <a:ext cx="1203960" cy="1271905"/>
          </a:xfrm>
          <a:prstGeom prst="roundRect"/>
          <a:solidFill>
            <a:srgbClr val="EDEDED"/>
          </a:solidFill>
        </p:spPr>
      </p:pic>
      <p:sp>
        <p:nvSpPr>
          <p:cNvPr id="9" name="텍스트 상자 14"/>
          <p:cNvSpPr txBox="1">
            <a:spLocks/>
          </p:cNvSpPr>
          <p:nvPr/>
        </p:nvSpPr>
        <p:spPr>
          <a:xfrm rot="0">
            <a:off x="6816725" y="285115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94765"/>
            <a:ext cx="4140835" cy="1424305"/>
          </a:xfrm>
          <a:prstGeom prst="roundRect"/>
          <a:solidFill>
            <a:srgbClr val="EDEDED"/>
          </a:solidFill>
        </p:spPr>
      </p:pic>
      <p:pic>
        <p:nvPicPr>
          <p:cNvPr id="12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08565" y="3915410"/>
            <a:ext cx="847090" cy="989965"/>
          </a:xfrm>
          <a:prstGeom prst="roundRect"/>
          <a:solidFill>
            <a:srgbClr val="EDEDED"/>
          </a:solidFill>
        </p:spPr>
      </p:pic>
      <p:sp>
        <p:nvSpPr>
          <p:cNvPr id="14" name="텍스트 상자 25"/>
          <p:cNvSpPr txBox="1">
            <a:spLocks/>
          </p:cNvSpPr>
          <p:nvPr/>
        </p:nvSpPr>
        <p:spPr>
          <a:xfrm rot="0">
            <a:off x="6824980" y="5253355"/>
            <a:ext cx="414083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State</a:t>
            </a:r>
            <a:r>
              <a:rPr sz="1800">
                <a:latin typeface="맑은 고딕" charset="0"/>
                <a:ea typeface="맑은 고딕" charset="0"/>
              </a:rPr>
              <a:t> 스크립트를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erika_archer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681095"/>
            <a:ext cx="3026410" cy="1431925"/>
          </a:xfrm>
          <a:prstGeom prst="roundRect"/>
          <a:solidFill>
            <a:srgbClr val="EDEDED"/>
          </a:solidFill>
        </p:spPr>
      </p:pic>
      <p:cxnSp>
        <p:nvCxnSpPr>
          <p:cNvPr id="16" name="도형 27"/>
          <p:cNvCxnSpPr>
            <a:stCxn id="12" idx="1"/>
          </p:cNvCxnSpPr>
          <p:nvPr/>
        </p:nvCxnSpPr>
        <p:spPr>
          <a:xfrm rot="0" flipH="1">
            <a:off x="8770620" y="4410075"/>
            <a:ext cx="1338580" cy="478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5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6"/>
          <p:cNvSpPr txBox="1">
            <a:spLocks/>
          </p:cNvSpPr>
          <p:nvPr/>
        </p:nvSpPr>
        <p:spPr>
          <a:xfrm rot="0">
            <a:off x="1261745" y="5226685"/>
            <a:ext cx="41198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1745" y="1294765"/>
            <a:ext cx="4117340" cy="3851275"/>
          </a:xfrm>
          <a:prstGeom prst="roundRect"/>
          <a:solidFill>
            <a:srgbClr val="EDEDED"/>
          </a:solidFill>
        </p:spPr>
      </p:pic>
      <p:pic>
        <p:nvPicPr>
          <p:cNvPr id="13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288415"/>
            <a:ext cx="2827655" cy="1189355"/>
          </a:xfrm>
          <a:prstGeom prst="roundRect"/>
          <a:solidFill>
            <a:srgbClr val="EDEDED"/>
          </a:solidFill>
        </p:spPr>
      </p:pic>
      <p:pic>
        <p:nvPicPr>
          <p:cNvPr id="14" name="그림 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295400"/>
            <a:ext cx="1189990" cy="1170305"/>
          </a:xfrm>
          <a:prstGeom prst="roundRect"/>
          <a:solidFill>
            <a:srgbClr val="EDEDED"/>
          </a:solidFill>
        </p:spPr>
      </p:pic>
      <p:pic>
        <p:nvPicPr>
          <p:cNvPr id="15" name="그림 3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86890"/>
            <a:ext cx="625475" cy="351790"/>
          </a:xfrm>
          <a:prstGeom prst="rect"/>
          <a:noFill/>
        </p:spPr>
      </p:pic>
      <p:sp>
        <p:nvSpPr>
          <p:cNvPr id="16" name="텍스트 상자 34"/>
          <p:cNvSpPr txBox="1">
            <a:spLocks/>
          </p:cNvSpPr>
          <p:nvPr/>
        </p:nvSpPr>
        <p:spPr>
          <a:xfrm rot="0">
            <a:off x="6852285" y="2576830"/>
            <a:ext cx="418020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erika_a</a:t>
            </a:r>
            <a:r>
              <a:rPr lang="ko-KR" sz="1800">
                <a:latin typeface="맑은 고딕" charset="0"/>
                <a:ea typeface="맑은 고딕" charset="0"/>
              </a:rPr>
              <a:t>rcher</a:t>
            </a:r>
            <a:r>
              <a:rPr sz="1800">
                <a:latin typeface="맑은 고딕" charset="0"/>
                <a:ea typeface="맑은 고딕" charset="0"/>
              </a:rPr>
              <a:t> 오브젝트에 방금 생성한 Layer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3566160"/>
            <a:ext cx="4186555" cy="1580515"/>
          </a:xfrm>
          <a:prstGeom prst="roundRect"/>
          <a:solidFill>
            <a:srgbClr val="EDEDED"/>
          </a:solidFill>
        </p:spPr>
      </p:pic>
      <p:sp>
        <p:nvSpPr>
          <p:cNvPr id="18" name="텍스트 상자 4"/>
          <p:cNvSpPr txBox="1">
            <a:spLocks/>
          </p:cNvSpPr>
          <p:nvPr/>
        </p:nvSpPr>
        <p:spPr>
          <a:xfrm rot="0">
            <a:off x="6849110" y="5283835"/>
            <a:ext cx="4174490" cy="901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L</a:t>
            </a:r>
            <a:r>
              <a:rPr lang="ko-KR" sz="1800">
                <a:latin typeface="맑은 고딕" charset="0"/>
                <a:ea typeface="맑은 고딕" charset="0"/>
              </a:rPr>
              <a:t>ayer Animation Controller에서 Layer를 추가하고 Other Layer라는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61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1261745" y="5234940"/>
            <a:ext cx="4109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Running 애니메이션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선택한 다음</a:t>
            </a:r>
            <a:r>
              <a:rPr sz="1800">
                <a:latin typeface="맑은 고딕" charset="0"/>
                <a:ea typeface="맑은 고딕" charset="0"/>
              </a:rPr>
              <a:t>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3650" y="1296670"/>
            <a:ext cx="4107180" cy="3850005"/>
          </a:xfrm>
          <a:prstGeom prst="rect"/>
          <a:noFill/>
        </p:spPr>
      </p:pic>
      <p:sp>
        <p:nvSpPr>
          <p:cNvPr id="20" name="텍스트 상자 6"/>
          <p:cNvSpPr txBox="1">
            <a:spLocks/>
          </p:cNvSpPr>
          <p:nvPr/>
        </p:nvSpPr>
        <p:spPr>
          <a:xfrm rot="0">
            <a:off x="6812915" y="4676775"/>
            <a:ext cx="405320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Format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Skin은 Whitout Skin으로 설정</a:t>
            </a:r>
            <a:r>
              <a:rPr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Download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87780"/>
            <a:ext cx="4051300" cy="3327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21170" y="5233670"/>
            <a:ext cx="4194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erika_archer@Running 애니메이션 파일의 이름 Running이라는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190" y="1285240"/>
            <a:ext cx="1003935" cy="952500"/>
          </a:xfrm>
          <a:prstGeom prst="roundRect"/>
          <a:solidFill>
            <a:srgbClr val="EDEDED"/>
          </a:solidFill>
        </p:spPr>
      </p:pic>
      <p:pic>
        <p:nvPicPr>
          <p:cNvPr id="2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6025" y="1300480"/>
            <a:ext cx="2883535" cy="927735"/>
          </a:xfrm>
          <a:prstGeom prst="roundRect"/>
          <a:solidFill>
            <a:srgbClr val="EDEDED"/>
          </a:solidFill>
        </p:spPr>
      </p:pic>
      <p:pic>
        <p:nvPicPr>
          <p:cNvPr id="24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198370" y="1430020"/>
            <a:ext cx="348615" cy="660400"/>
          </a:xfrm>
          <a:prstGeom prst="rect"/>
          <a:noFill/>
        </p:spPr>
      </p:pic>
      <p:sp>
        <p:nvSpPr>
          <p:cNvPr id="25" name="텍스트 상자 9"/>
          <p:cNvSpPr txBox="1">
            <a:spLocks/>
          </p:cNvSpPr>
          <p:nvPr/>
        </p:nvSpPr>
        <p:spPr>
          <a:xfrm rot="0">
            <a:off x="1261110" y="2357755"/>
            <a:ext cx="41103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sz="1800">
                <a:latin typeface="맑은 고딕" charset="0"/>
                <a:ea typeface="맑은 고딕" charset="0"/>
              </a:rPr>
              <a:t>이제 애니메이션 파일을 유니티 프로젝트에 있</a:t>
            </a:r>
            <a:r>
              <a:rPr lang="ko-KR" sz="1800">
                <a:latin typeface="맑은 고딕" charset="0"/>
                <a:ea typeface="맑은 고딕" charset="0"/>
              </a:rPr>
              <a:t>는 Animation 폴더에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12"/>
          <p:cNvSpPr txBox="1">
            <a:spLocks/>
          </p:cNvSpPr>
          <p:nvPr/>
        </p:nvSpPr>
        <p:spPr>
          <a:xfrm rot="0">
            <a:off x="1261745" y="5508625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3650" y="3416935"/>
            <a:ext cx="4107180" cy="2012315"/>
          </a:xfrm>
          <a:prstGeom prst="rect"/>
          <a:noFill/>
        </p:spPr>
      </p:pic>
      <p:pic>
        <p:nvPicPr>
          <p:cNvPr id="29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06875" cy="3866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7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63650" y="523430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애니메이션에 Make Transition을 생성하고 Exit에 연결합니다.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69565" y="1288415"/>
            <a:ext cx="2510155" cy="1329690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98700" y="1743710"/>
            <a:ext cx="495300" cy="426085"/>
          </a:xfrm>
          <a:prstGeom prst="rect"/>
          <a:noFill/>
        </p:spPr>
      </p:pic>
      <p:pic>
        <p:nvPicPr>
          <p:cNvPr id="32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0475" y="1479550"/>
            <a:ext cx="951230" cy="956945"/>
          </a:xfrm>
          <a:prstGeom prst="roundRect"/>
          <a:solidFill>
            <a:srgbClr val="EDEDED"/>
          </a:solidFill>
        </p:spPr>
      </p:pic>
      <p:sp>
        <p:nvSpPr>
          <p:cNvPr id="33" name="텍스트 상자 13"/>
          <p:cNvSpPr txBox="1">
            <a:spLocks/>
          </p:cNvSpPr>
          <p:nvPr/>
        </p:nvSpPr>
        <p:spPr>
          <a:xfrm rot="0">
            <a:off x="1266190" y="2718435"/>
            <a:ext cx="4112895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</a:t>
            </a:r>
            <a:r>
              <a:rPr sz="1800">
                <a:latin typeface="맑은 고딕" charset="0"/>
                <a:ea typeface="맑은 고딕" charset="0"/>
              </a:rPr>
              <a:t>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6825" y="3499485"/>
            <a:ext cx="4112260" cy="1663700"/>
          </a:xfrm>
          <a:prstGeom prst="roundRect"/>
          <a:solidFill>
            <a:srgbClr val="EDEDED"/>
          </a:solidFill>
        </p:spPr>
      </p:pic>
      <p:pic>
        <p:nvPicPr>
          <p:cNvPr id="35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88415"/>
            <a:ext cx="4140835" cy="3783330"/>
          </a:xfrm>
          <a:prstGeom prst="rect"/>
          <a:noFill/>
        </p:spPr>
      </p:pic>
      <p:sp>
        <p:nvSpPr>
          <p:cNvPr id="36" name="텍스트 상자 2"/>
          <p:cNvSpPr txBox="1">
            <a:spLocks/>
          </p:cNvSpPr>
          <p:nvPr/>
        </p:nvSpPr>
        <p:spPr>
          <a:xfrm rot="0">
            <a:off x="6805295" y="523938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Injured Run</a:t>
            </a:r>
            <a:r>
              <a:rPr sz="1800">
                <a:latin typeface="맑은 고딕" charset="0"/>
                <a:ea typeface="맑은 고딕" charset="0"/>
              </a:rPr>
              <a:t> 애니메이션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선택한 다음</a:t>
            </a:r>
            <a:r>
              <a:rPr sz="1800">
                <a:latin typeface="맑은 고딕" charset="0"/>
                <a:ea typeface="맑은 고딕" charset="0"/>
              </a:rPr>
              <a:t>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1335" y="412115"/>
            <a:ext cx="3528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824980" y="2644140"/>
            <a:ext cx="4173855" cy="9563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sz="1800">
                <a:latin typeface="맑은 고딕" charset="0"/>
                <a:ea typeface="맑은 고딕" charset="0"/>
              </a:rPr>
              <a:t>애니메이션 파일을 유니티 프로젝트에 있</a:t>
            </a:r>
            <a:r>
              <a:rPr lang="ko-KR" sz="1800">
                <a:latin typeface="맑은 고딕" charset="0"/>
                <a:ea typeface="맑은 고딕" charset="0"/>
              </a:rPr>
              <a:t>는 Animation 폴더에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544955"/>
            <a:ext cx="907415" cy="791210"/>
          </a:xfrm>
          <a:prstGeom prst="roundRect"/>
          <a:solidFill>
            <a:srgbClr val="EDEDED"/>
          </a:solidFill>
        </p:spPr>
      </p:pic>
      <p:pic>
        <p:nvPicPr>
          <p:cNvPr id="38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2285" y="1327785"/>
            <a:ext cx="2864485" cy="1233170"/>
          </a:xfrm>
          <a:prstGeom prst="roundRect"/>
          <a:solidFill>
            <a:srgbClr val="EDEDED"/>
          </a:solidFill>
        </p:spPr>
      </p:pic>
      <p:pic>
        <p:nvPicPr>
          <p:cNvPr id="39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01610" y="1604645"/>
            <a:ext cx="348615" cy="660400"/>
          </a:xfrm>
          <a:prstGeom prst="rect"/>
          <a:noFill/>
        </p:spPr>
      </p:pic>
      <p:sp>
        <p:nvSpPr>
          <p:cNvPr id="40" name="텍스트 상자 13"/>
          <p:cNvSpPr txBox="1">
            <a:spLocks/>
          </p:cNvSpPr>
          <p:nvPr/>
        </p:nvSpPr>
        <p:spPr>
          <a:xfrm rot="0">
            <a:off x="1268095" y="4726940"/>
            <a:ext cx="4109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Format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Skin은 Whitout Skin으로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Download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71905" y="1337945"/>
            <a:ext cx="4107180" cy="3327400"/>
          </a:xfrm>
          <a:prstGeom prst="rect"/>
          <a:noFill/>
        </p:spPr>
      </p:pic>
      <p:pic>
        <p:nvPicPr>
          <p:cNvPr id="4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3682365"/>
            <a:ext cx="4177030" cy="1555750"/>
          </a:xfrm>
          <a:prstGeom prst="rect"/>
          <a:noFill/>
        </p:spPr>
      </p:pic>
      <p:sp>
        <p:nvSpPr>
          <p:cNvPr id="43" name="텍스트 상자 16"/>
          <p:cNvSpPr txBox="1">
            <a:spLocks/>
          </p:cNvSpPr>
          <p:nvPr/>
        </p:nvSpPr>
        <p:spPr>
          <a:xfrm rot="0">
            <a:off x="6823075" y="5284470"/>
            <a:ext cx="41757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마지막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애니메이터 컨트롤러를 선택하여 </a:t>
            </a:r>
            <a:r>
              <a:rPr lang="ko-KR" sz="1800">
                <a:latin typeface="맑은 고딕" charset="0"/>
                <a:ea typeface="맑은 고딕" charset="0"/>
              </a:rPr>
              <a:t>Other</a:t>
            </a:r>
            <a:r>
              <a:rPr sz="1800">
                <a:latin typeface="맑은 고딕" charset="0"/>
                <a:ea typeface="맑은 고딕" charset="0"/>
              </a:rPr>
              <a:t>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