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11" r:id="rId12"/>
  </p:sldMasterIdLst>
  <p:notesMasterIdLst>
    <p:notesMasterId r:id="rId14"/>
  </p:notesMasterIdLst>
  <p:sldIdLst>
    <p:sldId id="293" r:id="rId16"/>
    <p:sldId id="294" r:id="rId17"/>
    <p:sldId id="295" r:id="rId18"/>
    <p:sldId id="288" r:id="rId19"/>
    <p:sldId id="296" r:id="rId20"/>
    <p:sldId id="289" r:id="rId21"/>
    <p:sldId id="297" r:id="rId22"/>
    <p:sldId id="298" r:id="rId23"/>
    <p:sldId id="299" r:id="rId24"/>
    <p:sldId id="300" r:id="rId25"/>
    <p:sldId id="301" r:id="rId26"/>
    <p:sldId id="287" r:id="rId27"/>
    <p:sldId id="302" r:id="rId28"/>
    <p:sldId id="303" r:id="rId29"/>
    <p:sldId id="30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239279491.png"></Relationship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62528841.jpeg"></Relationship><Relationship Id="rId3" Type="http://schemas.openxmlformats.org/officeDocument/2006/relationships/image" Target="../media/fImage1233862918467.png"></Relationship><Relationship Id="rId4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1270"/>
            <a:ext cx="2469515" cy="296926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383405"/>
            <a:ext cx="40824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0" y="3508375"/>
            <a:ext cx="683260" cy="741045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H="1" flipV="1">
            <a:off x="4610100" y="3117215"/>
            <a:ext cx="5080" cy="3917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278890"/>
            <a:ext cx="1407160" cy="183896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17995" y="411480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Delete라는 이름으로 설정한 다음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554605" cy="2630170"/>
          </a:xfrm>
          <a:prstGeom prst="roundRect"/>
          <a:solidFill>
            <a:srgbClr val="EDEDED"/>
          </a:solidFill>
        </p:spPr>
      </p:pic>
      <p:pic>
        <p:nvPicPr>
          <p:cNvPr id="105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1388110"/>
            <a:ext cx="1351915" cy="1513840"/>
          </a:xfrm>
          <a:prstGeom prst="roundRect"/>
          <a:solidFill>
            <a:srgbClr val="EDEDED"/>
          </a:solidFill>
        </p:spPr>
      </p:pic>
      <p:pic>
        <p:nvPicPr>
          <p:cNvPr id="1053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17360" y="4394200"/>
            <a:ext cx="414591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0470" y="3073400"/>
            <a:ext cx="4166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5895"/>
            <a:ext cx="4165600" cy="1508125"/>
          </a:xfrm>
          <a:prstGeom prst="roundRect"/>
          <a:solidFill>
            <a:srgbClr val="EDEDED"/>
          </a:solidFill>
        </p:spPr>
      </p:pic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2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09105" y="5132705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4859020"/>
            <a:ext cx="43084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5" descr="C:/Users/Admin1/AppData/Roaming/PolarisOffice/ETemp/9904_9743256/fImage35625288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750" y="2730500"/>
            <a:ext cx="4318635" cy="1955165"/>
          </a:xfrm>
          <a:prstGeom prst="roundRect"/>
          <a:solidFill>
            <a:srgbClr val="EDEDED"/>
          </a:solidFill>
        </p:spPr>
      </p:pic>
      <p:pic>
        <p:nvPicPr>
          <p:cNvPr id="1114" name="그림 11" descr="C:/Users/Admin1/AppData/Roaming/PolarisOffice/ETemp/9904_9743256/fImage12338629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627505"/>
            <a:ext cx="4144010" cy="3326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75305"/>
            <a:ext cx="4133850" cy="1805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1565" cy="3677920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