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54" r:id="rId12"/>
  </p:sldMasterIdLst>
  <p:notesMasterIdLst>
    <p:notesMasterId r:id="rId14"/>
  </p:notesMasterIdLst>
  <p:sldIdLst>
    <p:sldId id="276" r:id="rId16"/>
    <p:sldId id="277" r:id="rId17"/>
    <p:sldId id="289" r:id="rId18"/>
    <p:sldId id="304" r:id="rId19"/>
    <p:sldId id="290" r:id="rId20"/>
    <p:sldId id="291" r:id="rId21"/>
    <p:sldId id="292" r:id="rId22"/>
    <p:sldId id="293" r:id="rId23"/>
    <p:sldId id="294" r:id="rId24"/>
    <p:sldId id="295" r:id="rId25"/>
    <p:sldId id="298" r:id="rId26"/>
    <p:sldId id="303" r:id="rId27"/>
    <p:sldId id="299" r:id="rId28"/>
    <p:sldId id="306" r:id="rId29"/>
    <p:sldId id="305" r:id="rId30"/>
    <p:sldId id="300" r:id="rId31"/>
    <p:sldId id="301" r:id="rId32"/>
    <p:sldId id="287" r:id="rId33"/>
    <p:sldId id="30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image" Target="../media/fImage481217641.png"></Relationship><Relationship Id="rId22" Type="http://schemas.openxmlformats.org/officeDocument/2006/relationships/image" Target="../media/fImage184391786334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image" Target="../media/fImage54372925436.png"></Relationship><Relationship Id="rId13" Type="http://schemas.openxmlformats.org/officeDocument/2006/relationships/image" Target="../media/fImage12037299491.png"></Relationship><Relationship Id="rId14" Type="http://schemas.openxmlformats.org/officeDocument/2006/relationships/image" Target="../media/fImage37802008467.png"></Relationship><Relationship Id="rId15" Type="http://schemas.openxmlformats.org/officeDocument/2006/relationships/image" Target="../media/fImage81152016334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1686317741.png"></Relationship><Relationship Id="rId6" Type="http://schemas.openxmlformats.org/officeDocument/2006/relationships/image" Target="../media/fImage78941788467.png"></Relationship><Relationship Id="rId7" Type="http://schemas.openxmlformats.org/officeDocument/2006/relationships/image" Target="../media/fImage85171796334.png"></Relationship><Relationship Id="rId8" Type="http://schemas.openxmlformats.org/officeDocument/2006/relationships/image" Target="../media/fImage2242171946962.png"></Relationship><Relationship Id="rId9" Type="http://schemas.openxmlformats.org/officeDocument/2006/relationships/image" Target="../media/fImage56141826500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7412327341.png"></Relationship><Relationship Id="rId3" Type="http://schemas.openxmlformats.org/officeDocument/2006/relationships/image" Target="../media/fImage577502748467.png"></Relationship><Relationship Id="rId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7" Type="http://schemas.openxmlformats.org/officeDocument/2006/relationships/image" Target="../media/fImage575312719169.png"></Relationship><Relationship Id="rId8" Type="http://schemas.openxmlformats.org/officeDocument/2006/relationships/image" Target="../media/fImage778782725724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7802008467.png"></Relationship><Relationship Id="rId3" Type="http://schemas.openxmlformats.org/officeDocument/2006/relationships/image" Target="../media/fImage81152016334.png"></Relationship><Relationship Id="rId4" Type="http://schemas.openxmlformats.org/officeDocument/2006/relationships/image" Target="../media/fImage17682284147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43952396334.png"></Relationship><Relationship Id="rId3" Type="http://schemas.openxmlformats.org/officeDocument/2006/relationships/image" Target="../media/fImage409642416500.png"></Relationship><Relationship Id="rId4" Type="http://schemas.openxmlformats.org/officeDocument/2006/relationships/image" Target="../media/fImage634112739358.png"></Relationship><Relationship Id="rId5" Type="http://schemas.openxmlformats.org/officeDocument/2006/relationships/image" Target="../media/fImage56362856962.png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612202874464.png"></Relationship><Relationship Id="rId5" Type="http://schemas.openxmlformats.org/officeDocument/2006/relationships/image" Target="../media/fImage502072885705.png"></Relationship><Relationship Id="rId6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5" Type="http://schemas.openxmlformats.org/officeDocument/2006/relationships/image" Target="../media/fImage590102908145.png"></Relationship><Relationship Id="rId6" Type="http://schemas.openxmlformats.org/officeDocument/2006/relationships/image" Target="../media/fImage1296119641.png"></Relationship><Relationship Id="rId7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98842141478.png"></Relationship><Relationship Id="rId4" Type="http://schemas.openxmlformats.org/officeDocument/2006/relationships/image" Target="../media/fImage58052159358.png"></Relationship><Relationship Id="rId5" Type="http://schemas.openxmlformats.org/officeDocument/2006/relationships/image" Target="../media/fImage85341978467.png"></Relationship><Relationship Id="rId6" Type="http://schemas.openxmlformats.org/officeDocument/2006/relationships/image" Target="../media/fImage103781986334.png"></Relationship><Relationship Id="rId7" Type="http://schemas.openxmlformats.org/officeDocument/2006/relationships/image" Target="../media/fImage126612016500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image" Target="../media/fImage184391796500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image" Target="../media/fImage18439180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931426334.png"></Relationship><Relationship Id="rId3" Type="http://schemas.openxmlformats.org/officeDocument/2006/relationships/image" Target="../media/fImage184391809169.png"></Relationship><Relationship Id="rId4" Type="http://schemas.openxmlformats.org/officeDocument/2006/relationships/image" Target="../media/fImage613427341.png"></Relationship><Relationship Id="rId5" Type="http://schemas.openxmlformats.org/officeDocument/2006/relationships/image" Target="../media/fImage122512758467.png"></Relationship></Relationships>
</file>

<file path=ppt/slides/_rels/slide5.xml.rels><?xml version="1.0" encoding="UTF-8"?>
<Relationships xmlns="http://schemas.openxmlformats.org/package/2006/relationships"><Relationship Id="rId11" Type="http://schemas.openxmlformats.org/officeDocument/2006/relationships/image" Target="../media/fImage85061835724.png"></Relationship><Relationship Id="rId15" Type="http://schemas.openxmlformats.org/officeDocument/2006/relationships/image" Target="../media/fImage112711894464.png"></Relationship><Relationship Id="rId16" Type="http://schemas.openxmlformats.org/officeDocument/2006/relationships/image" Target="../media/fImage2242171946962.png"></Relationship><Relationship Id="rId17" Type="http://schemas.openxmlformats.org/officeDocument/2006/relationships/image" Target="../media/fImage79382766334.png"></Relationship><Relationship Id="rId18" Type="http://schemas.openxmlformats.org/officeDocument/2006/relationships/image" Target="../media/fImage71432786500.png"></Relationship><Relationship Id="rId19" Type="http://schemas.openxmlformats.org/officeDocument/2006/relationships/image" Target="../media/fImage72422799169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2242171946962.png"></Relationship><Relationship Id="rId9" Type="http://schemas.openxmlformats.org/officeDocument/2006/relationships/image" Target="../media/fImage48931881478.png"></Relationship><Relationship Id="rId12" Type="http://schemas.openxmlformats.org/officeDocument/2006/relationships/image" Target="../media/fImage134742041478.png"></Relationship><Relationship Id="rId15" Type="http://schemas.openxmlformats.org/officeDocument/2006/relationships/image" Target="../media/fImage431319741.png"></Relationship><Relationship Id="rId16" Type="http://schemas.openxmlformats.org/officeDocument/2006/relationships/image" Target="../media/fImage84892805724.png"></Relationship><Relationship Id="rId17" Type="http://schemas.openxmlformats.org/officeDocument/2006/relationships/image" Target="../media/fImage85342811478.png"></Relationship><Relationship Id="rId18" Type="http://schemas.openxmlformats.org/officeDocument/2006/relationships/image" Target="../media/fImage79332829358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image" Target="../media/fImage37802008467.png"></Relationship><Relationship Id="rId7" Type="http://schemas.openxmlformats.org/officeDocument/2006/relationships/image" Target="../media/fImage81152016334.png"></Relationship><Relationship Id="rId8" Type="http://schemas.openxmlformats.org/officeDocument/2006/relationships/image" Target="../media/fImage114942026500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82892273281.png"></Relationship><Relationship Id="rId11" Type="http://schemas.openxmlformats.org/officeDocument/2006/relationships/image" Target="../media/fImage24992876962.png"></Relationship><Relationship Id="rId12" Type="http://schemas.openxmlformats.org/officeDocument/2006/relationships/image" Target="../media/fImage2242171946962.png"></Relationship><Relationship Id="rId13" Type="http://schemas.openxmlformats.org/officeDocument/2006/relationships/image" Target="../media/fImage79372884464.png"></Relationship><Relationship Id="rId14" Type="http://schemas.openxmlformats.org/officeDocument/2006/relationships/image" Target="../media/fImage85042895705.png"></Relationship><Relationship Id="rId15" Type="http://schemas.openxmlformats.org/officeDocument/2006/relationships/image" Target="../media/fImage57512938145.png"></Relationship><Relationship Id="rId1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82892273281.png"></Relationship><Relationship Id="rId7" Type="http://schemas.openxmlformats.org/officeDocument/2006/relationships/image" Target="../media/fImage2242171946962.png"></Relationship><Relationship Id="rId9" Type="http://schemas.openxmlformats.org/officeDocument/2006/relationships/image" Target="../media/fImage26542872995.png"></Relationship><Relationship Id="rId12" Type="http://schemas.openxmlformats.org/officeDocument/2006/relationships/image" Target="../media/fImage30452923281.png"></Relationship><Relationship Id="rId13" Type="http://schemas.openxmlformats.org/officeDocument/2006/relationships/image" Target="../media/fImage78902946827.png"></Relationship><Relationship Id="rId14" Type="http://schemas.openxmlformats.org/officeDocument/2006/relationships/image" Target="../media/fImage84892959961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524573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(One)</a:t>
            </a:r>
            <a:r>
              <a:rPr lang="ko-KR" sz="1800">
                <a:latin typeface="맑은 고딕" charset="0"/>
                <a:ea typeface="맑은 고딕" charset="0"/>
              </a:rPr>
              <a:t>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295084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5"/>
          <p:cNvSpPr txBox="1">
            <a:spLocks/>
          </p:cNvSpPr>
          <p:nvPr/>
        </p:nvSpPr>
        <p:spPr>
          <a:xfrm>
            <a:off x="6830695" y="5521325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" descr="C:/Users/Admin1/AppData/Roaming/PolarisOffice/ETemp/20844_6679024/fImage1219382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47135"/>
            <a:ext cx="4135755" cy="169164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20844_6679024/fImage49931414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438275"/>
            <a:ext cx="4147820" cy="1439545"/>
          </a:xfrm>
          <a:prstGeom prst="roundRect"/>
          <a:solidFill>
            <a:srgbClr val="EDEDED"/>
          </a:solidFill>
        </p:spPr>
      </p:pic>
      <p:pic>
        <p:nvPicPr>
          <p:cNvPr id="27" name="그림 1" descr="C:/Users/Admin1/AppData/Roaming/PolarisOffice/ETemp/20844_6679024/fImage48121764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0" y="2472690"/>
            <a:ext cx="1267460" cy="1516380"/>
          </a:xfrm>
          <a:prstGeom prst="roundRect"/>
          <a:solidFill>
            <a:srgbClr val="EDEDED"/>
          </a:solidFill>
        </p:spPr>
      </p:pic>
      <p:pic>
        <p:nvPicPr>
          <p:cNvPr id="29" name="그림 7" descr="C:/Users/Admin1/AppData/Roaming/PolarisOffice/ETemp/20844_6679024/fImage184391786334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731135" cy="3592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94" name="그림 6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1438275"/>
            <a:ext cx="4135120" cy="1327150"/>
          </a:xfrm>
          <a:prstGeom prst="roundRect"/>
          <a:solidFill>
            <a:srgbClr val="EDEDED"/>
          </a:solidFill>
        </p:spPr>
      </p:pic>
      <p:sp>
        <p:nvSpPr>
          <p:cNvPr id="95" name="텍스트 상자 70"/>
          <p:cNvSpPr txBox="1">
            <a:spLocks/>
          </p:cNvSpPr>
          <p:nvPr/>
        </p:nvSpPr>
        <p:spPr>
          <a:xfrm rot="0">
            <a:off x="1249045" y="283845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PhysicsManager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Physics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6" name="그림 5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876675"/>
            <a:ext cx="4144010" cy="1550035"/>
          </a:xfrm>
          <a:prstGeom prst="roundRect"/>
          <a:solidFill>
            <a:srgbClr val="EDEDED"/>
          </a:solidFill>
        </p:spPr>
      </p:pic>
      <p:sp>
        <p:nvSpPr>
          <p:cNvPr id="101" name="텍스트 상자 64"/>
          <p:cNvSpPr txBox="1">
            <a:spLocks/>
          </p:cNvSpPr>
          <p:nvPr/>
        </p:nvSpPr>
        <p:spPr>
          <a:xfrm rot="0">
            <a:off x="1251585" y="550672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sz="1800">
                <a:latin typeface="맑은 고딕" charset="0"/>
                <a:ea typeface="맑은 고딕" charset="0"/>
              </a:rPr>
              <a:t>Physics Manager </a:t>
            </a:r>
            <a:r>
              <a:rPr sz="1800">
                <a:latin typeface="맑은 고딕" charset="0"/>
                <a:ea typeface="맑은 고딕" charset="0"/>
              </a:rPr>
              <a:t>오브젝</a:t>
            </a:r>
            <a:r>
              <a:rPr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lang="ko-KR" sz="1800">
                <a:latin typeface="맑은 고딕" charset="0"/>
                <a:ea typeface="맑은 고딕" charset="0"/>
              </a:rPr>
              <a:t>치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텍스트 상자 1"/>
          <p:cNvSpPr txBox="1">
            <a:spLocks/>
          </p:cNvSpPr>
          <p:nvPr/>
        </p:nvSpPr>
        <p:spPr>
          <a:xfrm rot="0">
            <a:off x="6828155" y="518731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선택한 다음 Add </a:t>
            </a:r>
            <a:r>
              <a:rPr lang="ko-KR" sz="1800">
                <a:latin typeface="맑은 고딕" charset="0"/>
                <a:ea typeface="맑은 고딕" charset="0"/>
              </a:rPr>
              <a:t>Layer...를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" name="그림 2" descr="C:/Users/Admin1/AppData/Roaming/PolarisOffice/ETemp/8544_6952296/fImage3780200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38275"/>
            <a:ext cx="2599690" cy="3481070"/>
          </a:xfrm>
          <a:prstGeom prst="roundRect"/>
          <a:solidFill>
            <a:srgbClr val="EDEDED"/>
          </a:solidFill>
        </p:spPr>
      </p:pic>
      <p:pic>
        <p:nvPicPr>
          <p:cNvPr id="104" name="그림 3" descr="C:/Users/Admin1/AppData/Roaming/PolarisOffice/ETemp/8544_6952296/fImage8115201633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1515" y="2335530"/>
            <a:ext cx="1395730" cy="1965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" name="텍스트 상자 4"/>
          <p:cNvSpPr txBox="1">
            <a:spLocks/>
          </p:cNvSpPr>
          <p:nvPr/>
        </p:nvSpPr>
        <p:spPr>
          <a:xfrm rot="0">
            <a:off x="1252855" y="524192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User Layer 7에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(Three) 라는 레이어를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6" descr="C:/Users/Admin1/AppData/Roaming/PolarisOffice/ETemp/8544_6952296/fImage16863177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1443990"/>
            <a:ext cx="4144645" cy="3618865"/>
          </a:xfrm>
          <a:prstGeom prst="roundRect"/>
          <a:solidFill>
            <a:srgbClr val="EDEDED"/>
          </a:solidFill>
        </p:spPr>
      </p:pic>
      <p:pic>
        <p:nvPicPr>
          <p:cNvPr id="115" name="그림 9" descr="C:/Users/Admin1/AppData/Roaming/PolarisOffice/ETemp/8544_6952296/fImage7894178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7545" y="1445260"/>
            <a:ext cx="2662555" cy="1164590"/>
          </a:xfrm>
          <a:prstGeom prst="roundRect"/>
          <a:solidFill>
            <a:srgbClr val="EDEDED"/>
          </a:solidFill>
        </p:spPr>
      </p:pic>
      <p:pic>
        <p:nvPicPr>
          <p:cNvPr id="116" name="그림 12" descr="C:/Users/Admin1/AppData/Roaming/PolarisOffice/ETemp/8544_6952296/fImage8517179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3990"/>
            <a:ext cx="1357630" cy="1165860"/>
          </a:xfrm>
          <a:prstGeom prst="roundRect"/>
          <a:solidFill>
            <a:srgbClr val="EDEDED"/>
          </a:solidFill>
        </p:spPr>
      </p:pic>
      <p:pic>
        <p:nvPicPr>
          <p:cNvPr id="117" name="그림 15" descr="C:/Users/Admin1/AppData/Roaming/PolarisOffice/ETemp/8544_6952296/fImage224217194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7025" y="1849120"/>
            <a:ext cx="630555" cy="356870"/>
          </a:xfrm>
          <a:prstGeom prst="rect"/>
          <a:noFill/>
        </p:spPr>
      </p:pic>
      <p:sp>
        <p:nvSpPr>
          <p:cNvPr id="118" name="텍스트 상자 16"/>
          <p:cNvSpPr txBox="1">
            <a:spLocks/>
          </p:cNvSpPr>
          <p:nvPr/>
        </p:nvSpPr>
        <p:spPr>
          <a:xfrm rot="0">
            <a:off x="6828155" y="2668270"/>
            <a:ext cx="41230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Four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" name="그림 17" descr="C:/Users/Admin1/AppData/Roaming/PolarisOffice/ETemp/8544_6952296/fImage5614182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39235"/>
            <a:ext cx="4129405" cy="1092835"/>
          </a:xfrm>
          <a:prstGeom prst="roundRect"/>
          <a:solidFill>
            <a:srgbClr val="EDEDED"/>
          </a:solidFill>
        </p:spPr>
      </p:pic>
      <p:sp>
        <p:nvSpPr>
          <p:cNvPr id="120" name="텍스트 상자 20"/>
          <p:cNvSpPr txBox="1">
            <a:spLocks/>
          </p:cNvSpPr>
          <p:nvPr/>
        </p:nvSpPr>
        <p:spPr>
          <a:xfrm rot="0">
            <a:off x="6822440" y="523684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Layer를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(Three)로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4339590" y="441960"/>
            <a:ext cx="350901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"/>
          <p:cNvSpPr txBox="1">
            <a:spLocks/>
          </p:cNvSpPr>
          <p:nvPr/>
        </p:nvSpPr>
        <p:spPr>
          <a:xfrm rot="0">
            <a:off x="1222375" y="1445895"/>
            <a:ext cx="41573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</a:t>
            </a:r>
            <a:r>
              <a:rPr sz="1800">
                <a:latin typeface="맑은 고딕" charset="0"/>
                <a:ea typeface="맑은 고딕" charset="0"/>
              </a:rPr>
              <a:t> ) 함수는 스크린 </a:t>
            </a:r>
            <a:r>
              <a:rPr sz="1800">
                <a:latin typeface="맑은 고딕" charset="0"/>
                <a:ea typeface="맑은 고딕" charset="0"/>
              </a:rPr>
              <a:t>공간의</a:t>
            </a:r>
            <a:r>
              <a:rPr sz="1800">
                <a:latin typeface="맑은 고딕" charset="0"/>
                <a:ea typeface="맑은 고딕" charset="0"/>
              </a:rPr>
              <a:t> 좌표를 월드 공간의 좌표로 </a:t>
            </a:r>
            <a:r>
              <a:rPr sz="1800">
                <a:latin typeface="맑은 고딕" charset="0"/>
                <a:ea typeface="맑은 고딕" charset="0"/>
              </a:rPr>
              <a:t>변환하여</a:t>
            </a:r>
            <a:r>
              <a:rPr sz="1800">
                <a:latin typeface="맑은 고딕" charset="0"/>
                <a:ea typeface="맑은 고딕" charset="0"/>
              </a:rPr>
              <a:t> 시작점으로 설정하는 </a:t>
            </a:r>
            <a:r>
              <a:rPr sz="1800">
                <a:latin typeface="맑은 고딕" charset="0"/>
                <a:ea typeface="맑은 고딕" charset="0"/>
              </a:rPr>
              <a:t>함수입니다.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1214120" y="5578475"/>
            <a:ext cx="415734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</a:t>
            </a:r>
            <a:r>
              <a:rPr sz="1800">
                <a:latin typeface="맑은 고딕" charset="0"/>
                <a:ea typeface="맑은 고딕" charset="0"/>
              </a:rPr>
              <a:t> 카메라가 비추는 방향으로 </a:t>
            </a:r>
            <a:r>
              <a:rPr sz="1800">
                <a:latin typeface="맑은 고딕" charset="0"/>
                <a:ea typeface="맑은 고딕" charset="0"/>
              </a:rPr>
              <a:t>설정된</a:t>
            </a:r>
            <a:r>
              <a:rPr sz="1800">
                <a:latin typeface="맑은 고딕" charset="0"/>
                <a:ea typeface="맑은 고딕" charset="0"/>
              </a:rPr>
              <a:t>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710" cy="2553335"/>
          </a:xfrm>
          <a:prstGeom prst="roundRect"/>
          <a:solidFill>
            <a:srgbClr val="EDEDED"/>
          </a:solidFill>
        </p:spPr>
      </p:pic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725" cy="1965960"/>
          </a:xfrm>
          <a:prstGeom prst="roundRect"/>
          <a:solidFill>
            <a:srgbClr val="EDEDED"/>
          </a:solidFill>
        </p:spPr>
      </p:pic>
      <p:sp>
        <p:nvSpPr>
          <p:cNvPr id="7" name="텍스트 상자 7"/>
          <p:cNvSpPr txBox="1">
            <a:spLocks/>
          </p:cNvSpPr>
          <p:nvPr/>
        </p:nvSpPr>
        <p:spPr>
          <a:xfrm rot="0">
            <a:off x="6816725" y="1457325"/>
            <a:ext cx="414147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공간에서 마우스를 입력했을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때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지정된 좌표 정보를 월드 공간의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변환한 다음 게임 오브젝트의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/>
          </p:cNvSpPr>
          <p:nvPr/>
        </p:nvSpPr>
        <p:spPr>
          <a:xfrm rot="0">
            <a:off x="6814820" y="5028565"/>
            <a:ext cx="414337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</a:t>
            </a:r>
            <a:r>
              <a:rPr sz="1800">
                <a:latin typeface="맑은 고딕" charset="0"/>
                <a:ea typeface="맑은 고딕" charset="0"/>
              </a:rPr>
              <a:t> 공간에서 마우스로 게임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선택하려면 스크린 공간의 </a:t>
            </a:r>
            <a:r>
              <a:rPr sz="1800">
                <a:latin typeface="맑은 고딕" charset="0"/>
                <a:ea typeface="맑은 고딕" charset="0"/>
              </a:rPr>
              <a:t>위치를</a:t>
            </a:r>
            <a:r>
              <a:rPr sz="1800">
                <a:latin typeface="맑은 고딕" charset="0"/>
                <a:ea typeface="맑은 고딕" charset="0"/>
              </a:rPr>
              <a:t> 월드 공간의 위치로 </a:t>
            </a:r>
            <a:r>
              <a:rPr sz="1800">
                <a:latin typeface="맑은 고딕" charset="0"/>
                <a:ea typeface="맑은 고딕" charset="0"/>
              </a:rPr>
              <a:t>변환해주어야</a:t>
            </a:r>
            <a:r>
              <a:rPr sz="1800">
                <a:latin typeface="맑은 고딕" charset="0"/>
                <a:ea typeface="맑은 고딕" charset="0"/>
              </a:rPr>
              <a:t>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3575050"/>
            <a:ext cx="413512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PhysicsManager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Ray 변수와 RaycastHit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Layer를 구분하기 위해 </a:t>
            </a:r>
            <a:r>
              <a:rPr lang="ko-KR" sz="1800">
                <a:latin typeface="맑은 고딕" charset="0"/>
                <a:ea typeface="맑은 고딕" charset="0"/>
              </a:rPr>
              <a:t>LayerMask를</a:t>
            </a:r>
            <a:r>
              <a:rPr lang="ko-KR" sz="1800">
                <a:latin typeface="맑은 고딕" charset="0"/>
                <a:ea typeface="맑은 고딕" charset="0"/>
              </a:rPr>
              <a:t>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힙 영역에 연속적인 </a:t>
            </a: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공간을 확보합니다.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텍스트 상자 25"/>
          <p:cNvSpPr txBox="1">
            <a:spLocks/>
          </p:cNvSpPr>
          <p:nvPr/>
        </p:nvSpPr>
        <p:spPr>
          <a:xfrm rot="0">
            <a:off x="6801485" y="3852545"/>
            <a:ext cx="415861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ray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마우스의 입력 위치를 월드 </a:t>
            </a:r>
            <a:r>
              <a:rPr lang="ko-KR" sz="1800">
                <a:latin typeface="맑은 고딕" charset="0"/>
                <a:ea typeface="맑은 고딕" charset="0"/>
              </a:rPr>
              <a:t>공간의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위치로 변환하여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마우스로 입력했을 때 </a:t>
            </a:r>
            <a:r>
              <a:rPr lang="ko-KR" sz="1800">
                <a:latin typeface="맑은 고딕" charset="0"/>
                <a:ea typeface="맑은 고딕" charset="0"/>
              </a:rPr>
              <a:t>LayerMask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설정된 오브젝트의 </a:t>
            </a:r>
            <a:r>
              <a:rPr lang="ko-KR"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가져온 다음 Sleep(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" name="그림 45" descr="C:/Users/Admin1/AppData/Roaming/PolarisOffice/ETemp/8544_6952296/fImage57531271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52245"/>
            <a:ext cx="4157980" cy="1948815"/>
          </a:xfrm>
          <a:prstGeom prst="roundRect"/>
          <a:solidFill>
            <a:srgbClr val="EDEDED"/>
          </a:solidFill>
        </p:spPr>
      </p:pic>
      <p:pic>
        <p:nvPicPr>
          <p:cNvPr id="123" name="그림 48" descr="C:/Users/Admin1/AppData/Roaming/PolarisOffice/ETemp/8544_6952296/fImage77878272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2245"/>
            <a:ext cx="4149725" cy="2244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" name="텍스트 상자 54"/>
          <p:cNvSpPr txBox="1">
            <a:spLocks/>
          </p:cNvSpPr>
          <p:nvPr/>
        </p:nvSpPr>
        <p:spPr>
          <a:xfrm rot="0">
            <a:off x="1226185" y="523938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다음 Add </a:t>
            </a:r>
            <a:r>
              <a:rPr lang="ko-KR" sz="1800">
                <a:latin typeface="맑은 고딕" charset="0"/>
                <a:ea typeface="맑은 고딕" charset="0"/>
              </a:rPr>
              <a:t>Layer...를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" name="그림 55" descr="C:/Users/Admin1/AppData/Roaming/PolarisOffice/ETemp/8544_6952296/fImage3780200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5420"/>
            <a:ext cx="2573655" cy="3572510"/>
          </a:xfrm>
          <a:prstGeom prst="roundRect"/>
          <a:solidFill>
            <a:srgbClr val="EDEDED"/>
          </a:solidFill>
        </p:spPr>
      </p:pic>
      <p:pic>
        <p:nvPicPr>
          <p:cNvPr id="126" name="그림 56" descr="C:/Users/Admin1/AppData/Roaming/PolarisOffice/ETemp/8544_6952296/fImage8115201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62400" y="2230755"/>
            <a:ext cx="1395730" cy="2031365"/>
          </a:xfrm>
          <a:prstGeom prst="roundRect"/>
          <a:solidFill>
            <a:srgbClr val="EDEDED"/>
          </a:solidFill>
        </p:spPr>
      </p:pic>
      <p:sp>
        <p:nvSpPr>
          <p:cNvPr id="127" name="텍스트 상자 57"/>
          <p:cNvSpPr txBox="1">
            <a:spLocks/>
          </p:cNvSpPr>
          <p:nvPr/>
        </p:nvSpPr>
        <p:spPr>
          <a:xfrm rot="0">
            <a:off x="6822440" y="524192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User Layer 8에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(Four)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레이어를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" name="그림 59" descr="C:/Users/Admin1/AppData/Roaming/PolarisOffice/ETemp/8544_6952296/fImage1768228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3990"/>
            <a:ext cx="4149725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5234940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BilliardBall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float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Rect 0"/>
          <p:cNvSpPr txBox="1">
            <a:spLocks/>
          </p:cNvSpPr>
          <p:nvPr/>
        </p:nvSpPr>
        <p:spPr>
          <a:xfrm rot="0">
            <a:off x="6798310" y="277241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변수의</a:t>
            </a:r>
            <a:r>
              <a:rPr lang="ko-KR" sz="1800">
                <a:latin typeface="맑은 고딕" charset="0"/>
                <a:ea typeface="맑은 고딕" charset="0"/>
              </a:rPr>
              <a:t> x와 y값을 키 입력에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설정되도록</a:t>
            </a:r>
            <a:r>
              <a:rPr lang="ko-KR" sz="1800">
                <a:latin typeface="맑은 고딕" charset="0"/>
                <a:ea typeface="맑은 고딕" charset="0"/>
              </a:rPr>
              <a:t>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 descr="C:/Users/Admin1/AppData/Roaming/PolarisOffice/ETemp/8544_6952296/fImage4439523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1463675"/>
            <a:ext cx="4136390" cy="1223645"/>
          </a:xfrm>
          <a:prstGeom prst="roundRect"/>
          <a:solidFill>
            <a:srgbClr val="EDEDED"/>
          </a:solidFill>
        </p:spPr>
      </p:pic>
      <p:pic>
        <p:nvPicPr>
          <p:cNvPr id="118" name="Picture " descr="C:/Users/Admin1/AppData/Roaming/PolarisOffice/ETemp/8544_6952296/fImage4096424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44290"/>
            <a:ext cx="4149090" cy="1326515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6814820" y="523430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FixedUpdate(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AddForce(Vector3,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ForceMode)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51" descr="C:/Users/Admin1/AppData/Roaming/PolarisOffice/ETemp/8544_6952296/fImage6341127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687445"/>
            <a:ext cx="4115435" cy="1469390"/>
          </a:xfrm>
          <a:prstGeom prst="roundRect"/>
          <a:solidFill>
            <a:srgbClr val="EDEDED"/>
          </a:solidFill>
        </p:spPr>
      </p:pic>
      <p:pic>
        <p:nvPicPr>
          <p:cNvPr id="121" name="그림 62" descr="C:/Users/Admin1/AppData/Roaming/PolarisOffice/ETemp/8544_6952296/fImage5636285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56690"/>
            <a:ext cx="4135120" cy="1022985"/>
          </a:xfrm>
          <a:prstGeom prst="roundRect"/>
          <a:solidFill>
            <a:srgbClr val="EDEDED"/>
          </a:solidFill>
        </p:spPr>
      </p:pic>
      <p:sp>
        <p:nvSpPr>
          <p:cNvPr id="122" name="텍스트 상자 65"/>
          <p:cNvSpPr txBox="1">
            <a:spLocks/>
          </p:cNvSpPr>
          <p:nvPr/>
        </p:nvSpPr>
        <p:spPr>
          <a:xfrm rot="0">
            <a:off x="1235075" y="258508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Layer를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(Four)로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3850005"/>
            <a:ext cx="41179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OnCollisionEnter(Collision)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</a:t>
            </a:r>
            <a:r>
              <a:rPr lang="ko-KR" sz="1800">
                <a:latin typeface="맑은 고딕" charset="0"/>
                <a:ea typeface="맑은 고딕" charset="0"/>
              </a:rPr>
              <a:t>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레이어가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6 이라면</a:t>
            </a:r>
            <a:r>
              <a:rPr lang="ko-KR" sz="1800">
                <a:latin typeface="맑은 고딕" charset="0"/>
                <a:ea typeface="맑은 고딕" charset="0"/>
              </a:rPr>
              <a:t> 입사 벡터와 법선 </a:t>
            </a:r>
            <a:r>
              <a:rPr lang="ko-KR" sz="1800">
                <a:latin typeface="맑은 고딕" charset="0"/>
                <a:ea typeface="맑은 고딕" charset="0"/>
              </a:rPr>
              <a:t>벡터를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입사 벡터와 법선 벡터를 </a:t>
            </a:r>
            <a:r>
              <a:rPr lang="ko-KR" sz="1800">
                <a:latin typeface="맑은 고딕" charset="0"/>
                <a:ea typeface="맑은 고딕" charset="0"/>
              </a:rPr>
              <a:t>계산한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값과</a:t>
            </a:r>
            <a:r>
              <a:rPr lang="ko-KR" sz="1800">
                <a:latin typeface="맑은 고딕" charset="0"/>
                <a:ea typeface="맑은 고딕" charset="0"/>
              </a:rPr>
              <a:t> speed 변수를 </a:t>
            </a:r>
            <a:r>
              <a:rPr lang="ko-KR" sz="1800">
                <a:latin typeface="맑은 고딕" charset="0"/>
                <a:ea typeface="맑은 고딕" charset="0"/>
              </a:rPr>
              <a:t>곱한 </a:t>
            </a:r>
            <a:r>
              <a:rPr lang="ko-KR" sz="1800">
                <a:latin typeface="맑은 고딕" charset="0"/>
                <a:ea typeface="맑은 고딕" charset="0"/>
              </a:rPr>
              <a:t>결과를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831965" y="3849370"/>
            <a:ext cx="41192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OnCollisionStay(Collision)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</a:t>
            </a:r>
            <a:r>
              <a:rPr lang="ko-KR" sz="1800">
                <a:latin typeface="맑은 고딕" charset="0"/>
                <a:ea typeface="맑은 고딕" charset="0"/>
              </a:rPr>
              <a:t> 중인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레이어가</a:t>
            </a:r>
            <a:r>
              <a:rPr lang="ko-KR" sz="1800">
                <a:latin typeface="맑은 고딕" charset="0"/>
                <a:ea typeface="맑은 고딕" charset="0"/>
              </a:rPr>
              <a:t> 7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이라면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AddTorque(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물리적으로 회전할 방향 축과 </a:t>
            </a:r>
            <a:r>
              <a:rPr lang="ko-KR" sz="1800">
                <a:latin typeface="맑은 고딕" charset="0"/>
                <a:ea typeface="맑은 고딕" charset="0"/>
              </a:rPr>
              <a:t>속도를</a:t>
            </a:r>
            <a:r>
              <a:rPr lang="ko-KR" sz="1800">
                <a:latin typeface="맑은 고딕" charset="0"/>
                <a:ea typeface="맑은 고딕" charset="0"/>
              </a:rPr>
              <a:t> 지정하고 순간적인 힘을 </a:t>
            </a:r>
            <a:r>
              <a:rPr lang="ko-KR" sz="1800">
                <a:latin typeface="맑은 고딕" charset="0"/>
                <a:ea typeface="맑은 고딕" charset="0"/>
              </a:rPr>
              <a:t>사용하도록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" name="그림 66" descr="C:/Users/Admin1/AppData/Roaming/PolarisOffice/ETemp/8544_6952296/fImage6122028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52245"/>
            <a:ext cx="4123690" cy="2253615"/>
          </a:xfrm>
          <a:prstGeom prst="roundRect"/>
          <a:solidFill>
            <a:srgbClr val="EDEDED"/>
          </a:solidFill>
        </p:spPr>
      </p:pic>
      <p:pic>
        <p:nvPicPr>
          <p:cNvPr id="123" name="그림 70" descr="C:/Users/Admin1/AppData/Roaming/PolarisOffice/ETemp/8544_6952296/fImage50207288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1452245"/>
            <a:ext cx="4131945" cy="22625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35075" y="3545840"/>
            <a:ext cx="4124325" cy="2616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OnCollisionExit(Collision)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충돌이</a:t>
            </a:r>
            <a:r>
              <a:rPr lang="ko-KR" sz="1800">
                <a:latin typeface="맑은 고딕" charset="0"/>
                <a:ea typeface="맑은 고딕" charset="0"/>
              </a:rPr>
              <a:t> 끝난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레이어가</a:t>
            </a:r>
            <a:r>
              <a:rPr lang="ko-KR" sz="1800">
                <a:latin typeface="맑은 고딕" charset="0"/>
                <a:ea typeface="맑은 고딕" charset="0"/>
              </a:rPr>
              <a:t> 8 이라면 int변수의 값을 </a:t>
            </a:r>
            <a:r>
              <a:rPr lang="ko-KR" sz="1800">
                <a:latin typeface="맑은 고딕" charset="0"/>
                <a:ea typeface="맑은 고딕" charset="0"/>
              </a:rPr>
              <a:t>랜덤으로</a:t>
            </a:r>
            <a:r>
              <a:rPr lang="ko-KR"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강체의 보간 모드를 </a:t>
            </a:r>
            <a:r>
              <a:rPr lang="ko-KR" sz="1800">
                <a:latin typeface="맑은 고딕" charset="0"/>
                <a:ea typeface="맑은 고딕" charset="0"/>
              </a:rPr>
              <a:t>랜덤으로</a:t>
            </a:r>
            <a:r>
              <a:rPr lang="ko-KR" sz="1800">
                <a:latin typeface="맑은 고딕" charset="0"/>
                <a:ea typeface="맑은 고딕" charset="0"/>
              </a:rPr>
              <a:t> 설정된 int 변수의 값으로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806565" y="3821430"/>
            <a:ext cx="41363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PhysicsManager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Layer Mask의 Element </a:t>
            </a:r>
            <a:r>
              <a:rPr lang="ko-KR" sz="1800">
                <a:latin typeface="맑은 고딕" charset="0"/>
                <a:ea typeface="맑은 고딕" charset="0"/>
              </a:rPr>
              <a:t>0에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illiard</a:t>
            </a:r>
            <a:r>
              <a:rPr lang="ko-KR" sz="1800">
                <a:latin typeface="맑은 고딕" charset="0"/>
                <a:ea typeface="맑은 고딕" charset="0"/>
              </a:rPr>
              <a:t> Ball (Two)를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Element 1에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illiard Ball </a:t>
            </a:r>
            <a:r>
              <a:rPr lang="ko-KR" sz="1800">
                <a:latin typeface="맑은 고딕" charset="0"/>
                <a:ea typeface="맑은 고딕" charset="0"/>
              </a:rPr>
              <a:t>(Three)를</a:t>
            </a:r>
            <a:r>
              <a:rPr lang="ko-KR" sz="1800">
                <a:latin typeface="맑은 고딕" charset="0"/>
                <a:ea typeface="맑은 고딕" charset="0"/>
              </a:rPr>
              <a:t> 설정한 다음 Element 2에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(Four)를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" name="그림 73" descr="C:/Users/Admin1/AppData/Roaming/PolarisOffice/ETemp/6200_20273072/fImage59010290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2245"/>
            <a:ext cx="4124325" cy="1966595"/>
          </a:xfrm>
          <a:prstGeom prst="roundRect"/>
          <a:solidFill>
            <a:srgbClr val="EDEDED"/>
          </a:solidFill>
        </p:spPr>
      </p:pic>
      <p:pic>
        <p:nvPicPr>
          <p:cNvPr id="125" name="그림 1" descr="C:/Users/Admin1/AppData/Roaming/PolarisOffice/ETemp/6200_20273072/fImage12961196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43990"/>
            <a:ext cx="4140835" cy="22440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1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412240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995930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 rot="0">
            <a:off x="6823710" y="4149725"/>
            <a:ext cx="41275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Material 속성에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035925" y="2268220"/>
            <a:ext cx="2771775" cy="12827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235075" y="553148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5420"/>
            <a:ext cx="4131945" cy="387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9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395095"/>
          </a:xfrm>
          <a:prstGeom prst="roundRect"/>
          <a:solidFill>
            <a:srgbClr val="EDEDED"/>
          </a:solidFill>
        </p:spPr>
      </p:pic>
      <p:pic>
        <p:nvPicPr>
          <p:cNvPr id="130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013075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131" name="텍스트 상자 65"/>
          <p:cNvSpPr txBox="1">
            <a:spLocks/>
          </p:cNvSpPr>
          <p:nvPr/>
        </p:nvSpPr>
        <p:spPr>
          <a:xfrm rot="0">
            <a:off x="6823710" y="4184015"/>
            <a:ext cx="41186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속성에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2" name="도형 66"/>
          <p:cNvCxnSpPr/>
          <p:nvPr/>
        </p:nvCxnSpPr>
        <p:spPr>
          <a:xfrm rot="0" flipV="1">
            <a:off x="8035925" y="2268855"/>
            <a:ext cx="2736850" cy="1282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4" descr="C:/Users/Admin1/AppData/Roaming/PolarisOffice/ETemp/6200_20273072/fImage8534197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7005"/>
            <a:ext cx="1313815" cy="1127760"/>
          </a:xfrm>
          <a:prstGeom prst="roundRect"/>
          <a:solidFill>
            <a:srgbClr val="EDEDED"/>
          </a:solidFill>
        </p:spPr>
      </p:pic>
      <p:pic>
        <p:nvPicPr>
          <p:cNvPr id="134" name="그림 5" descr="C:/Users/Admin1/AppData/Roaming/PolarisOffice/ETemp/6200_20273072/fImage10378198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0175" y="1439545"/>
            <a:ext cx="2688590" cy="1126490"/>
          </a:xfrm>
          <a:prstGeom prst="roundRect"/>
          <a:solidFill>
            <a:srgbClr val="EDEDED"/>
          </a:solidFill>
        </p:spPr>
      </p:pic>
      <p:cxnSp>
        <p:nvCxnSpPr>
          <p:cNvPr id="135" name="도형 11"/>
          <p:cNvCxnSpPr/>
          <p:nvPr/>
        </p:nvCxnSpPr>
        <p:spPr>
          <a:xfrm rot="0">
            <a:off x="2392045" y="1869440"/>
            <a:ext cx="2879725" cy="514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텍스트 상자 12"/>
          <p:cNvSpPr txBox="1">
            <a:spLocks/>
          </p:cNvSpPr>
          <p:nvPr/>
        </p:nvSpPr>
        <p:spPr>
          <a:xfrm rot="0">
            <a:off x="1233170" y="260540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</a:t>
            </a:r>
            <a:r>
              <a:rPr lang="ko-KR" sz="1800">
                <a:latin typeface="맑은 고딕" charset="0"/>
                <a:ea typeface="맑은 고딕" charset="0"/>
              </a:rPr>
              <a:t> Body 변수에 Billiard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(One)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7" name="그림 13" descr="C:/Users/Admin1/AppData/Roaming/PolarisOffice/ETemp/6200_20273072/fImage12661201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680460"/>
            <a:ext cx="4124960" cy="1547495"/>
          </a:xfrm>
          <a:prstGeom prst="roundRect"/>
          <a:solidFill>
            <a:srgbClr val="EDEDED"/>
          </a:solidFill>
        </p:spPr>
      </p:pic>
      <p:sp>
        <p:nvSpPr>
          <p:cNvPr id="138" name="텍스트 상자 16"/>
          <p:cNvSpPr txBox="1">
            <a:spLocks/>
          </p:cNvSpPr>
          <p:nvPr/>
        </p:nvSpPr>
        <p:spPr>
          <a:xfrm rot="0">
            <a:off x="1243965" y="529526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New Physics Material에 </a:t>
            </a:r>
            <a:r>
              <a:rPr lang="ko-KR" sz="1800">
                <a:latin typeface="맑은 고딕" charset="0"/>
                <a:ea typeface="맑은 고딕" charset="0"/>
              </a:rPr>
              <a:t>Dynamic</a:t>
            </a:r>
            <a:r>
              <a:rPr lang="ko-KR" sz="1800">
                <a:latin typeface="맑은 고딕" charset="0"/>
                <a:ea typeface="맑은 고딕" charset="0"/>
              </a:rPr>
              <a:t> Friction과 Static Friction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Bounciness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2440" y="54844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48410" y="520255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9" descr="C:/Users/Admin1/AppData/Roaming/PolarisOffice/ETemp/20844_6679024/fImage53208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9085" y="2317115"/>
            <a:ext cx="1276350" cy="1800860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20844_6679024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67785"/>
            <a:ext cx="4152900" cy="155067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17995" y="282130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 descr="C:/Users/Admin1/AppData/Roaming/PolarisOffice/ETemp/20844_6679024/fImage4993140846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266825"/>
          </a:xfrm>
          <a:prstGeom prst="roundRect"/>
          <a:solidFill>
            <a:srgbClr val="EDEDED"/>
          </a:solidFill>
        </p:spPr>
      </p:pic>
      <p:pic>
        <p:nvPicPr>
          <p:cNvPr id="48" name="그림 1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2696845" cy="3540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229995" y="516636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(Three)라는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544957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30" descr="C:/Users/Admin1/AppData/Roaming/PolarisOffice/ETemp/11524_21223256/fImage568910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4640" y="2299970"/>
            <a:ext cx="1266825" cy="1809750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3019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3867785"/>
            <a:ext cx="4133850" cy="1534160"/>
          </a:xfrm>
          <a:prstGeom prst="roundRect"/>
          <a:solidFill>
            <a:srgbClr val="EDEDED"/>
          </a:solidFill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47165"/>
            <a:ext cx="4147185" cy="1301115"/>
          </a:xfrm>
          <a:prstGeom prst="roundRect"/>
          <a:solidFill>
            <a:srgbClr val="EDEDED"/>
          </a:solidFill>
        </p:spPr>
      </p:pic>
      <p:pic>
        <p:nvPicPr>
          <p:cNvPr id="45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640"/>
            <a:ext cx="2705100" cy="3550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516636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(Three)라는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5449570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6826885" y="283019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Picture " descr="C:/Users/Admin1/AppData/Roaming/PolarisOffice/ETemp/11524_21223256/fImage499314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47165"/>
            <a:ext cx="4147820" cy="1301750"/>
          </a:xfrm>
          <a:prstGeom prst="roundRect"/>
          <a:solidFill>
            <a:srgbClr val="EDEDED"/>
          </a:solidFill>
        </p:spPr>
      </p:pic>
      <p:pic>
        <p:nvPicPr>
          <p:cNvPr id="45" name="Picture " descr="C:/Users/Admin1/AppData/Roaming/PolarisOffice/ETemp/11524_21223256/fImage18439180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7640"/>
            <a:ext cx="2705735" cy="3550920"/>
          </a:xfrm>
          <a:prstGeom prst="roundRect"/>
          <a:solidFill>
            <a:srgbClr val="EDEDED"/>
          </a:solidFill>
        </p:spPr>
      </p:pic>
      <p:pic>
        <p:nvPicPr>
          <p:cNvPr id="46" name="그림 1" descr="C:/Users/Admin1/AppData/Roaming/PolarisOffice/ETemp/11524_21223256/fImage613427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5435" y="2305050"/>
            <a:ext cx="1260475" cy="183007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11524_21223256/fImage12251275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790" y="3881755"/>
            <a:ext cx="4137025" cy="1502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2503805"/>
            <a:ext cx="4146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4"/>
          <p:cNvSpPr txBox="1">
            <a:spLocks/>
          </p:cNvSpPr>
          <p:nvPr/>
        </p:nvSpPr>
        <p:spPr>
          <a:xfrm>
            <a:off x="6818630" y="545655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85085" cy="3532505"/>
          </a:xfrm>
          <a:prstGeom prst="roundRect"/>
          <a:solidFill>
            <a:srgbClr val="EDEDED"/>
          </a:solidFill>
        </p:spPr>
      </p:pic>
      <p:sp>
        <p:nvSpPr>
          <p:cNvPr id="57" name="텍스트 상자 17"/>
          <p:cNvSpPr txBox="1">
            <a:spLocks/>
          </p:cNvSpPr>
          <p:nvPr/>
        </p:nvSpPr>
        <p:spPr>
          <a:xfrm>
            <a:off x="1229995" y="517525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Physics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25" descr="C:/Users/Admin1/AppData/Roaming/PolarisOffice/ETemp/11524_21223256/fImage11271189446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3824605"/>
            <a:ext cx="4130675" cy="1577340"/>
          </a:xfrm>
          <a:prstGeom prst="roundRect"/>
          <a:solidFill>
            <a:srgbClr val="EDEDED"/>
          </a:solidFill>
        </p:spPr>
      </p:pic>
      <p:pic>
        <p:nvPicPr>
          <p:cNvPr id="63" name="그림 10" descr="C:/Users/Admin1/AppData/Roaming/PolarisOffice/ETemp/11524_21223256/fImage7938276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075" y="1450340"/>
            <a:ext cx="2610485" cy="1013460"/>
          </a:xfrm>
          <a:prstGeom prst="roundRect"/>
          <a:solidFill>
            <a:srgbClr val="EDEDED"/>
          </a:solidFill>
        </p:spPr>
      </p:pic>
      <p:pic>
        <p:nvPicPr>
          <p:cNvPr id="64" name="그림 14" descr="C:/Users/Admin1/AppData/Roaming/PolarisOffice/ETemp/11524_21223256/fImage71432786500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7800" y="2239010"/>
            <a:ext cx="1390650" cy="1973580"/>
          </a:xfrm>
          <a:prstGeom prst="roundRect"/>
          <a:solidFill>
            <a:srgbClr val="EDEDED"/>
          </a:solidFill>
        </p:spPr>
      </p:pic>
      <p:pic>
        <p:nvPicPr>
          <p:cNvPr id="65" name="그림 17" descr="C:/Users/Admin1/AppData/Roaming/PolarisOffice/ETemp/11524_21223256/fImage72422799169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1453515"/>
            <a:ext cx="1361440" cy="1019175"/>
          </a:xfrm>
          <a:prstGeom prst="roundRect"/>
          <a:solidFill>
            <a:srgbClr val="EDEDED"/>
          </a:solidFill>
        </p:spPr>
      </p:pic>
      <p:pic>
        <p:nvPicPr>
          <p:cNvPr id="62" name="그림 4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2740" y="1777365"/>
            <a:ext cx="629920" cy="356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821805" y="2607310"/>
            <a:ext cx="41446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8630" y="546544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Board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2"/>
          <p:cNvSpPr txBox="1">
            <a:spLocks/>
          </p:cNvSpPr>
          <p:nvPr/>
        </p:nvSpPr>
        <p:spPr>
          <a:xfrm rot="0">
            <a:off x="1231900" y="2579370"/>
            <a:ext cx="4128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Board 오브젝트를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2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3937000"/>
            <a:ext cx="4126230" cy="1430020"/>
          </a:xfrm>
          <a:prstGeom prst="roundRect"/>
          <a:solidFill>
            <a:srgbClr val="EDEDED"/>
          </a:solidFill>
        </p:spPr>
      </p:pic>
      <p:sp>
        <p:nvSpPr>
          <p:cNvPr id="69" name="텍스트 상자 35"/>
          <p:cNvSpPr txBox="1">
            <a:spLocks/>
          </p:cNvSpPr>
          <p:nvPr/>
        </p:nvSpPr>
        <p:spPr>
          <a:xfrm rot="0">
            <a:off x="1228725" y="5457190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6" descr="C:/Users/Admin1/AppData/Roaming/PolarisOffice/ETemp/11524_21223256/fImage1347420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652520"/>
            <a:ext cx="4143375" cy="1723390"/>
          </a:xfrm>
          <a:prstGeom prst="roundRect"/>
          <a:solidFill>
            <a:srgbClr val="EDEDED"/>
          </a:solidFill>
        </p:spPr>
      </p:pic>
      <p:pic>
        <p:nvPicPr>
          <p:cNvPr id="73" name="그림 1" descr="C:/Users/Admin1/AppData/Roaming/PolarisOffice/ETemp/11524_21223256/fImage4313197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6210" y="1455420"/>
            <a:ext cx="2671445" cy="1111885"/>
          </a:xfrm>
          <a:prstGeom prst="roundRect"/>
          <a:solidFill>
            <a:srgbClr val="EDEDED"/>
          </a:solidFill>
        </p:spPr>
      </p:pic>
      <p:pic>
        <p:nvPicPr>
          <p:cNvPr id="75" name="그림 20" descr="C:/Users/Admin1/AppData/Roaming/PolarisOffice/ETemp/11524_21223256/fImage8489280572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55420"/>
            <a:ext cx="1343025" cy="1111885"/>
          </a:xfrm>
          <a:prstGeom prst="roundRect"/>
          <a:solidFill>
            <a:srgbClr val="EDEDED"/>
          </a:solidFill>
        </p:spPr>
      </p:pic>
      <p:pic>
        <p:nvPicPr>
          <p:cNvPr id="68" name="그림 34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93620" y="1829435"/>
            <a:ext cx="629285" cy="355600"/>
          </a:xfrm>
          <a:prstGeom prst="rect"/>
          <a:noFill/>
        </p:spPr>
      </p:pic>
      <p:pic>
        <p:nvPicPr>
          <p:cNvPr id="76" name="그림 23" descr="C:/Users/Admin1/AppData/Roaming/PolarisOffice/ETemp/11524_21223256/fImage85342811478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1438910" cy="1111885"/>
          </a:xfrm>
          <a:prstGeom prst="roundRect"/>
          <a:solidFill>
            <a:srgbClr val="EDEDED"/>
          </a:solidFill>
        </p:spPr>
      </p:pic>
      <p:pic>
        <p:nvPicPr>
          <p:cNvPr id="77" name="그림 26" descr="C:/Users/Admin1/AppData/Roaming/PolarisOffice/ETemp/11524_21223256/fImage79332829358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1365" y="1447165"/>
            <a:ext cx="2576195" cy="1111885"/>
          </a:xfrm>
          <a:prstGeom prst="roundRect"/>
          <a:solidFill>
            <a:srgbClr val="EDEDED"/>
          </a:solidFill>
        </p:spPr>
      </p:pic>
      <p:pic>
        <p:nvPicPr>
          <p:cNvPr id="74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7025" y="1805940"/>
            <a:ext cx="629285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4440" y="518731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다음 Add Layer...를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2440" y="518096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User Layer 6에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레이어를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38275"/>
            <a:ext cx="2583815" cy="3480435"/>
          </a:xfrm>
          <a:prstGeom prst="roundRect"/>
          <a:solidFill>
            <a:srgbClr val="EDEDED"/>
          </a:solidFill>
        </p:spPr>
      </p:pic>
      <p:pic>
        <p:nvPicPr>
          <p:cNvPr id="72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4145" y="2196465"/>
            <a:ext cx="1421765" cy="1964690"/>
          </a:xfrm>
          <a:prstGeom prst="roundRect"/>
          <a:solidFill>
            <a:srgbClr val="EDEDED"/>
          </a:solidFill>
        </p:spPr>
      </p:pic>
      <p:pic>
        <p:nvPicPr>
          <p:cNvPr id="73" name="그림 1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4135755" cy="3575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0155" y="520446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BilliardBall이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24"/>
          <p:cNvSpPr txBox="1">
            <a:spLocks/>
          </p:cNvSpPr>
          <p:nvPr/>
        </p:nvSpPr>
        <p:spPr>
          <a:xfrm rot="0">
            <a:off x="6822440" y="2649855"/>
            <a:ext cx="41529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46"/>
          <p:cNvSpPr txBox="1">
            <a:spLocks/>
          </p:cNvSpPr>
          <p:nvPr/>
        </p:nvSpPr>
        <p:spPr>
          <a:xfrm rot="0">
            <a:off x="6805295" y="5201920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Layer를 Billiard Ball </a:t>
            </a:r>
            <a:r>
              <a:rPr lang="ko-KR" sz="1800">
                <a:latin typeface="맑은 고딕" charset="0"/>
                <a:ea typeface="맑은 고딕" charset="0"/>
              </a:rPr>
              <a:t>(Two)로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2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791460" cy="3532505"/>
          </a:xfrm>
          <a:prstGeom prst="roundRect"/>
          <a:solidFill>
            <a:srgbClr val="EDEDED"/>
          </a:solidFill>
        </p:spPr>
      </p:pic>
      <p:pic>
        <p:nvPicPr>
          <p:cNvPr id="88" name="그림 3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890" y="2652395"/>
            <a:ext cx="913130" cy="1163320"/>
          </a:xfrm>
          <a:prstGeom prst="roundRect"/>
          <a:solidFill>
            <a:srgbClr val="EDEDED"/>
          </a:solidFill>
        </p:spPr>
      </p:pic>
      <p:pic>
        <p:nvPicPr>
          <p:cNvPr id="87" name="그림 3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99815" y="2945765"/>
            <a:ext cx="1156970" cy="552450"/>
          </a:xfrm>
          <a:prstGeom prst="rect"/>
          <a:noFill/>
        </p:spPr>
      </p:pic>
      <p:pic>
        <p:nvPicPr>
          <p:cNvPr id="89" name="그림 3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750" y="1450340"/>
            <a:ext cx="2670810" cy="1143000"/>
          </a:xfrm>
          <a:prstGeom prst="roundRect"/>
          <a:solidFill>
            <a:srgbClr val="EDEDED"/>
          </a:solidFill>
        </p:spPr>
      </p:pic>
      <p:pic>
        <p:nvPicPr>
          <p:cNvPr id="90" name="그림 3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9705"/>
            <a:ext cx="1340485" cy="1134745"/>
          </a:xfrm>
          <a:prstGeom prst="roundRect"/>
          <a:solidFill>
            <a:srgbClr val="EDEDED"/>
          </a:solidFill>
        </p:spPr>
      </p:pic>
      <p:pic>
        <p:nvPicPr>
          <p:cNvPr id="91" name="그림 42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7025" y="1831975"/>
            <a:ext cx="629920" cy="356235"/>
          </a:xfrm>
          <a:prstGeom prst="rect"/>
          <a:noFill/>
        </p:spPr>
      </p:pic>
      <p:pic>
        <p:nvPicPr>
          <p:cNvPr id="92" name="그림 4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996690"/>
            <a:ext cx="4152265" cy="1102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6" name="텍스트 상자 53"/>
          <p:cNvSpPr txBox="1">
            <a:spLocks/>
          </p:cNvSpPr>
          <p:nvPr/>
        </p:nvSpPr>
        <p:spPr>
          <a:xfrm>
            <a:off x="6830695" y="5227955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PhysicsManager</a:t>
            </a:r>
            <a:r>
              <a:rPr sz="1800">
                <a:latin typeface="맑은 고딕" charset="0"/>
                <a:ea typeface="맑은 고딕" charset="0"/>
              </a:rPr>
              <a:t> 라는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55420"/>
            <a:ext cx="2790825" cy="3533140"/>
          </a:xfrm>
          <a:prstGeom prst="roundRect"/>
          <a:solidFill>
            <a:srgbClr val="EDEDED"/>
          </a:solidFill>
        </p:spPr>
      </p:pic>
      <p:sp>
        <p:nvSpPr>
          <p:cNvPr id="90" name="텍스트 상자 54"/>
          <p:cNvSpPr txBox="1">
            <a:spLocks/>
          </p:cNvSpPr>
          <p:nvPr/>
        </p:nvSpPr>
        <p:spPr>
          <a:xfrm rot="0">
            <a:off x="1243330" y="29184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 Ball 스크립트를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5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43795" y="2644140"/>
            <a:ext cx="913765" cy="1155065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6970" cy="552450"/>
          </a:xfrm>
          <a:prstGeom prst="rect"/>
          <a:noFill/>
        </p:spPr>
      </p:pic>
      <p:sp>
        <p:nvSpPr>
          <p:cNvPr id="95" name="텍스트 상자 65"/>
          <p:cNvSpPr txBox="1">
            <a:spLocks/>
          </p:cNvSpPr>
          <p:nvPr/>
        </p:nvSpPr>
        <p:spPr>
          <a:xfrm>
            <a:off x="1237615" y="519620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Board 텍스처를 </a:t>
            </a:r>
            <a:r>
              <a:rPr lang="ko-KR" sz="1800">
                <a:latin typeface="맑은 고딕" charset="0"/>
                <a:ea typeface="맑은 고딕" charset="0"/>
              </a:rPr>
              <a:t>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7" name="그림 46" descr="C:/Users/Admin1/AppData/Roaming/PolarisOffice/ETemp/11524_21223256/fImage3045292328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1379220"/>
          </a:xfrm>
          <a:prstGeom prst="roundRect"/>
          <a:solidFill>
            <a:srgbClr val="EDEDED"/>
          </a:solidFill>
        </p:spPr>
      </p:pic>
      <p:pic>
        <p:nvPicPr>
          <p:cNvPr id="98" name="그림 50" descr="C:/Users/Admin1/AppData/Roaming/PolarisOffice/ETemp/11524_21223256/fImage7890294682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987800"/>
            <a:ext cx="2645410" cy="1137920"/>
          </a:xfrm>
          <a:prstGeom prst="roundRect"/>
          <a:solidFill>
            <a:srgbClr val="EDEDED"/>
          </a:solidFill>
        </p:spPr>
      </p:pic>
      <p:pic>
        <p:nvPicPr>
          <p:cNvPr id="99" name="그림 53" descr="C:/Users/Admin1/AppData/Roaming/PolarisOffice/ETemp/11524_21223256/fImage8489295996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996055"/>
            <a:ext cx="1343025" cy="1137920"/>
          </a:xfrm>
          <a:prstGeom prst="roundRect"/>
          <a:solidFill>
            <a:srgbClr val="EDEDED"/>
          </a:solidFill>
        </p:spPr>
      </p:pic>
      <p:pic>
        <p:nvPicPr>
          <p:cNvPr id="100" name="그림 54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44725" y="4381500"/>
            <a:ext cx="629920" cy="356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