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66" r:id="rId12"/>
  </p:sldMasterIdLst>
  <p:notesMasterIdLst>
    <p:notesMasterId r:id="rId14"/>
  </p:notesMasterIdLst>
  <p:sldIdLst>
    <p:sldId id="276" r:id="rId16"/>
    <p:sldId id="280" r:id="rId17"/>
    <p:sldId id="281" r:id="rId18"/>
    <p:sldId id="282" r:id="rId19"/>
    <p:sldId id="278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5" Type="http://schemas.openxmlformats.org/officeDocument/2006/relationships/image" Target="../media/fImage828919241.png"></Relationship><Relationship Id="rId36" Type="http://schemas.openxmlformats.org/officeDocument/2006/relationships/image" Target="../media/fImage25611948467.png"></Relationship><Relationship Id="rId37" Type="http://schemas.openxmlformats.org/officeDocument/2006/relationships/image" Target="../media/fImage2242171936334.png"></Relationship><Relationship Id="rId38" Type="http://schemas.openxmlformats.org/officeDocument/2006/relationships/image" Target="../media/fImage57771956500.png"></Relationship><Relationship Id="rId39" Type="http://schemas.openxmlformats.org/officeDocument/2006/relationships/image" Target="../media/fImage54111969169.png"></Relationship><Relationship Id="rId40" Type="http://schemas.openxmlformats.org/officeDocument/2006/relationships/image" Target="../media/fImage2242171975724.png"></Relationship><Relationship Id="rId41" Type="http://schemas.openxmlformats.org/officeDocument/2006/relationships/image" Target="../media/fImage130781991478.png"></Relationship><Relationship Id="rId4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150911686962.png"></Relationship><Relationship Id="rId7" Type="http://schemas.openxmlformats.org/officeDocument/2006/relationships/image" Target="../media/fImage82892019358.png"></Relationship><Relationship Id="rId8" Type="http://schemas.openxmlformats.org/officeDocument/2006/relationships/image" Target="../media/fImage23302036962.png"></Relationship><Relationship Id="rId9" Type="http://schemas.openxmlformats.org/officeDocument/2006/relationships/image" Target="../media/fImage2242172024464.png"></Relationship><Relationship Id="rId10" Type="http://schemas.openxmlformats.org/officeDocument/2006/relationships/image" Target="../media/fImage58672045705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8" Type="http://schemas.openxmlformats.org/officeDocument/2006/relationships/image" Target="../media/fImage177512058145.png"></Relationship><Relationship Id="rId19" Type="http://schemas.openxmlformats.org/officeDocument/2006/relationships/image" Target="../media/fImage114922073281.png"></Relationship><Relationship Id="rId20" Type="http://schemas.openxmlformats.org/officeDocument/2006/relationships/image" Target="../media/fImage150911686962.png"></Relationship><Relationship Id="rId21" Type="http://schemas.openxmlformats.org/officeDocument/2006/relationships/image" Target="../media/fImage62572116827.png"></Relationship><Relationship Id="rId2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4" Type="http://schemas.openxmlformats.org/officeDocument/2006/relationships/image" Target="../media/fImage118942129961.png"></Relationship><Relationship Id="rId15" Type="http://schemas.openxmlformats.org/officeDocument/2006/relationships/image" Target="../media/fImage65297214491.png"></Relationship><Relationship Id="rId16" Type="http://schemas.openxmlformats.org/officeDocument/2006/relationships/image" Target="../media/fImage653532152995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150911686962.png"></Relationship><Relationship Id="rId16" Type="http://schemas.openxmlformats.org/officeDocument/2006/relationships/image" Target="../media/fImage65439441.png"></Relationship><Relationship Id="rId17" Type="http://schemas.openxmlformats.org/officeDocument/2006/relationships/image" Target="../media/fImage7561958467.png"></Relationship><Relationship Id="rId18" Type="http://schemas.openxmlformats.org/officeDocument/2006/relationships/image" Target="../media/fImage6535986334.png"></Relationship><Relationship Id="rId19" Type="http://schemas.openxmlformats.org/officeDocument/2006/relationships/image" Target="../media/fImage11764996500.png"></Relationship><Relationship Id="rId2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651829169.png"></Relationship><Relationship Id="rId3" Type="http://schemas.openxmlformats.org/officeDocument/2006/relationships/image" Target="../media/fImage481401955724.png"></Relationship><Relationship Id="rId4" Type="http://schemas.openxmlformats.org/officeDocument/2006/relationships/image" Target="../media/fImage278171991478.png"></Relationship><Relationship Id="rId5" Type="http://schemas.openxmlformats.org/officeDocument/2006/relationships/image" Target="../media/fImage71645201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17801926962.png"></Relationship><Relationship Id="rId3" Type="http://schemas.openxmlformats.org/officeDocument/2006/relationships/image" Target="../media/fImage276221934464.png"></Relationship><Relationship Id="rId4" Type="http://schemas.openxmlformats.org/officeDocument/2006/relationships/image" Target="../media/fImage2242172024464.png"></Relationship><Relationship Id="rId5" Type="http://schemas.openxmlformats.org/officeDocument/2006/relationships/image" Target="../media/fImage65512175705.png"></Relationship><Relationship Id="rId6" Type="http://schemas.openxmlformats.org/officeDocument/2006/relationships/image" Target="../media/fImage197242228145.png"></Relationship><Relationship Id="rId7" Type="http://schemas.openxmlformats.org/officeDocument/2006/relationships/image" Target="../media/fImage2242171975724.png"></Relationship><Relationship Id="rId8" Type="http://schemas.openxmlformats.org/officeDocument/2006/relationships/image" Target="../media/fImage838282194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5052273281.png"></Relationship><Relationship Id="rId3" Type="http://schemas.openxmlformats.org/officeDocument/2006/relationships/image" Target="../media/fImage65762286827.png"></Relationship><Relationship Id="rId4" Type="http://schemas.openxmlformats.org/officeDocument/2006/relationships/image" Target="../media/fImage320442208467.png"></Relationship><Relationship Id="rId5" Type="http://schemas.openxmlformats.org/officeDocument/2006/relationships/image" Target="../media/fImage4264221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19900" y="554101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"/>
          <p:cNvSpPr txBox="1">
            <a:spLocks/>
          </p:cNvSpPr>
          <p:nvPr/>
        </p:nvSpPr>
        <p:spPr>
          <a:xfrm rot="0">
            <a:off x="1240155" y="553974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첫 </a:t>
            </a:r>
            <a:r>
              <a:rPr sz="1800">
                <a:latin typeface="맑은 고딕" charset="0"/>
                <a:ea typeface="맑은 고딕" charset="0"/>
              </a:rPr>
              <a:t>번째로</a:t>
            </a:r>
            <a:r>
              <a:rPr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bserver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55420"/>
            <a:ext cx="2791460" cy="3857625"/>
          </a:xfrm>
          <a:prstGeom prst="roundRect"/>
          <a:solidFill>
            <a:srgbClr val="EDEDED"/>
          </a:solidFill>
        </p:spPr>
      </p:pic>
      <p:pic>
        <p:nvPicPr>
          <p:cNvPr id="51" name="그림 4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6735" y="2797175"/>
            <a:ext cx="1012825" cy="1263015"/>
          </a:xfrm>
          <a:prstGeom prst="roundRect"/>
          <a:solidFill>
            <a:srgbClr val="EDEDED"/>
          </a:solidFill>
        </p:spPr>
      </p:pic>
      <p:pic>
        <p:nvPicPr>
          <p:cNvPr id="50" name="그림 3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81400" y="3125470"/>
            <a:ext cx="1157605" cy="553085"/>
          </a:xfrm>
          <a:prstGeom prst="rect"/>
          <a:noFill/>
        </p:spPr>
      </p:pic>
      <p:pic>
        <p:nvPicPr>
          <p:cNvPr id="52" name="그림 7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09610" y="1452245"/>
            <a:ext cx="2638425" cy="1087120"/>
          </a:xfrm>
          <a:prstGeom prst="roundRect"/>
          <a:solidFill>
            <a:srgbClr val="EDEDED"/>
          </a:solidFill>
        </p:spPr>
      </p:pic>
      <p:pic>
        <p:nvPicPr>
          <p:cNvPr id="53" name="그림 10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58595"/>
            <a:ext cx="1310005" cy="1074420"/>
          </a:xfrm>
          <a:prstGeom prst="roundRect"/>
          <a:solidFill>
            <a:srgbClr val="EDEDED"/>
          </a:solidFill>
        </p:spPr>
      </p:pic>
      <p:pic>
        <p:nvPicPr>
          <p:cNvPr id="54" name="그림 13" descr="C:/Users/nwond/AppData/Roaming/PolarisOffice/ETemp/1008_10623648/fImage2242171975724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761605" y="1781175"/>
            <a:ext cx="829310" cy="424180"/>
          </a:xfrm>
          <a:prstGeom prst="rect"/>
          <a:noFill/>
        </p:spPr>
      </p:pic>
      <p:sp>
        <p:nvSpPr>
          <p:cNvPr id="55" name="텍스트 상자 14"/>
          <p:cNvSpPr txBox="1">
            <a:spLocks/>
          </p:cNvSpPr>
          <p:nvPr/>
        </p:nvSpPr>
        <p:spPr>
          <a:xfrm rot="0">
            <a:off x="6816725" y="2623185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roject 폴더 아래에 있는 Model 폴더에 Observer 라는 </a:t>
            </a:r>
            <a:r>
              <a:rPr lang="ko-KR" sz="1800">
                <a:latin typeface="맑은 고딕" charset="0"/>
                <a:ea typeface="맑은 고딕" charset="0"/>
              </a:rPr>
              <a:t>모델을 </a:t>
            </a:r>
            <a:r>
              <a:rPr lang="ko-KR" sz="1800">
                <a:latin typeface="맑은 고딕" charset="0"/>
                <a:ea typeface="맑은 고딕" charset="0"/>
              </a:rPr>
              <a:t>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5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3698875"/>
            <a:ext cx="4142105" cy="17386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 rot="0">
            <a:off x="6845935" y="527367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</a:t>
            </a:r>
            <a:r>
              <a:rPr sz="1800">
                <a:latin typeface="맑은 고딕" charset="0"/>
                <a:ea typeface="맑은 고딕" charset="0"/>
              </a:rPr>
              <a:t>생성하고 S</a:t>
            </a:r>
            <a:r>
              <a:rPr sz="1800">
                <a:latin typeface="맑은 고딕" charset="0"/>
                <a:ea typeface="맑은 고딕" charset="0"/>
              </a:rPr>
              <a:t>un이라는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42" descr="C:/Users/nwond/AppData/Roaming/PolarisOffice/ETemp/26568_19800824/fImage15091168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58595"/>
            <a:ext cx="2625725" cy="3649980"/>
          </a:xfrm>
          <a:prstGeom prst="roundRect"/>
          <a:solidFill>
            <a:srgbClr val="EDEDED"/>
          </a:solidFill>
        </p:spPr>
      </p:pic>
      <p:sp>
        <p:nvSpPr>
          <p:cNvPr id="13" name="텍스트 상자 18"/>
          <p:cNvSpPr txBox="1">
            <a:spLocks/>
          </p:cNvSpPr>
          <p:nvPr/>
        </p:nvSpPr>
        <p:spPr>
          <a:xfrm rot="0">
            <a:off x="1240155" y="5539740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 </a:t>
            </a:r>
            <a:r>
              <a:rPr sz="1800">
                <a:latin typeface="맑은 고딕" charset="0"/>
                <a:ea typeface="맑은 고딕" charset="0"/>
              </a:rPr>
              <a:t>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iew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 descr="C:/Users/nwond/AppData/Roaming/PolarisOffice/ETemp/26568_19800824/fImage8289201935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55420"/>
            <a:ext cx="2791460" cy="3857625"/>
          </a:xfrm>
          <a:prstGeom prst="roundRect"/>
          <a:solidFill>
            <a:srgbClr val="EDEDED"/>
          </a:solidFill>
        </p:spPr>
      </p:pic>
      <p:pic>
        <p:nvPicPr>
          <p:cNvPr id="16" name="그림 21" descr="C:/Users/nwond/AppData/Roaming/PolarisOffice/ETemp/26568_19800824/fImage2330203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75150" y="2802255"/>
            <a:ext cx="993775" cy="1183005"/>
          </a:xfrm>
          <a:prstGeom prst="roundRect"/>
          <a:solidFill>
            <a:srgbClr val="EDEDED"/>
          </a:solidFill>
        </p:spPr>
      </p:pic>
      <p:pic>
        <p:nvPicPr>
          <p:cNvPr id="15" name="그림 20" descr="C:/Users/nwond/AppData/Roaming/PolarisOffice/ETemp/26568_19800824/fImage224217202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81400" y="3125470"/>
            <a:ext cx="1157605" cy="553085"/>
          </a:xfrm>
          <a:prstGeom prst="rect"/>
          <a:noFill/>
        </p:spPr>
      </p:pic>
      <p:pic>
        <p:nvPicPr>
          <p:cNvPr id="17" name="그림 24" descr="C:/Users/nwond/AppData/Roaming/PolarisOffice/ETemp/26568_19800824/fImage5867204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0730" y="2557780"/>
            <a:ext cx="1352550" cy="1452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528310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un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3194685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</a:t>
            </a:r>
            <a:r>
              <a:rPr lang="ko-KR" sz="1800">
                <a:latin typeface="맑은 고딕" charset="0"/>
                <a:ea typeface="맑은 고딕" charset="0"/>
              </a:rPr>
              <a:t>server </a:t>
            </a:r>
            <a:r>
              <a:rPr lang="ko-KR" sz="1800">
                <a:latin typeface="맑은 고딕" charset="0"/>
                <a:ea typeface="맑은 고딕" charset="0"/>
              </a:rPr>
              <a:t>오브젝트의 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27" descr="C:/Users/nwond/AppData/Roaming/PolarisOffice/ETemp/26568_19800824/fImage177512058145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46530"/>
            <a:ext cx="4138295" cy="1663700"/>
          </a:xfrm>
          <a:prstGeom prst="roundRect"/>
          <a:solidFill>
            <a:srgbClr val="EDEDED"/>
          </a:solidFill>
        </p:spPr>
      </p:pic>
      <p:pic>
        <p:nvPicPr>
          <p:cNvPr id="34" name="그림 33" descr="C:/Users/nwond/AppData/Roaming/PolarisOffice/ETemp/26568_19800824/fImage11492207328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3949700"/>
            <a:ext cx="4145915" cy="1518285"/>
          </a:xfrm>
          <a:prstGeom prst="roundRect"/>
          <a:solidFill>
            <a:srgbClr val="EDEDED"/>
          </a:solidFill>
        </p:spPr>
      </p:pic>
      <p:sp>
        <p:nvSpPr>
          <p:cNvPr id="35" name="텍스트 상자 36"/>
          <p:cNvSpPr txBox="1">
            <a:spLocks/>
          </p:cNvSpPr>
          <p:nvPr/>
        </p:nvSpPr>
        <p:spPr>
          <a:xfrm rot="0">
            <a:off x="6845935" y="527367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</a:t>
            </a:r>
            <a:r>
              <a:rPr sz="1800">
                <a:latin typeface="맑은 고딕" charset="0"/>
                <a:ea typeface="맑은 고딕" charset="0"/>
              </a:rPr>
              <a:t>생성하고 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arth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7" descr="C:/Users/nwond/AppData/Roaming/PolarisOffice/ETemp/26568_19800824/fImage150911686962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58595"/>
            <a:ext cx="2625725" cy="3649980"/>
          </a:xfrm>
          <a:prstGeom prst="roundRect"/>
          <a:solidFill>
            <a:srgbClr val="EDEDED"/>
          </a:solidFill>
        </p:spPr>
      </p:pic>
      <p:pic>
        <p:nvPicPr>
          <p:cNvPr id="37" name="그림 39" descr="C:/Users/nwond/AppData/Roaming/PolarisOffice/ETemp/26568_19800824/fImage6257211682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9615" y="2464435"/>
            <a:ext cx="1346200" cy="1632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10375" y="4720590"/>
            <a:ext cx="41503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Enumerator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Start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특정 </a:t>
            </a:r>
            <a:r>
              <a:rPr lang="ko-KR" sz="1800">
                <a:latin typeface="맑은 고딕" charset="0"/>
                <a:ea typeface="맑은 고딕" charset="0"/>
              </a:rPr>
              <a:t>축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기준으로 </a:t>
            </a:r>
            <a:r>
              <a:rPr lang="ko-KR" sz="1800">
                <a:latin typeface="맑은 고딕" charset="0"/>
                <a:ea typeface="맑은 고딕" charset="0"/>
              </a:rPr>
              <a:t>게임 </a:t>
            </a:r>
            <a:r>
              <a:rPr lang="ko-KR" sz="1800">
                <a:latin typeface="맑은 고딕" charset="0"/>
                <a:ea typeface="맑은 고딕" charset="0"/>
              </a:rPr>
              <a:t>오브젝트를 회전하도록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0"/>
          <p:cNvSpPr txBox="1">
            <a:spLocks/>
          </p:cNvSpPr>
          <p:nvPr/>
        </p:nvSpPr>
        <p:spPr>
          <a:xfrm rot="0">
            <a:off x="1219200" y="527240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bserver 스크립트에서 GameoOb</a:t>
            </a:r>
            <a:r>
              <a:rPr lang="ko-KR"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ect 변수와 float 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42" descr="C:/Users/nwond/AppData/Roaming/PolarisOffice/ETemp/26568_19800824/fImage11894212996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6025" y="1443355"/>
            <a:ext cx="4146550" cy="1660525"/>
          </a:xfrm>
          <a:prstGeom prst="roundRect"/>
          <a:solidFill>
            <a:srgbClr val="EDEDED"/>
          </a:solidFill>
        </p:spPr>
      </p:pic>
      <p:sp>
        <p:nvSpPr>
          <p:cNvPr id="36" name="텍스트 상자 45"/>
          <p:cNvSpPr txBox="1">
            <a:spLocks/>
          </p:cNvSpPr>
          <p:nvPr/>
        </p:nvSpPr>
        <p:spPr>
          <a:xfrm rot="0">
            <a:off x="1216660" y="3183255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Earth 오브젝트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46" descr="C:/Users/nwond/AppData/Roaming/PolarisOffice/ETemp/26568_19800824/fImage6529721449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0310" y="397891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38" name="그림 49" descr="C:/Users/nwond/AppData/Roaming/PolarisOffice/ETemp/26568_19800824/fImage653532152995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1446530"/>
            <a:ext cx="4150360" cy="3165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11"/>
          <p:cNvSpPr txBox="1">
            <a:spLocks/>
          </p:cNvSpPr>
          <p:nvPr/>
        </p:nvSpPr>
        <p:spPr>
          <a:xfrm rot="0">
            <a:off x="6818630" y="2595880"/>
            <a:ext cx="41478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bserver 스크립트에서 Sun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un 오브</a:t>
            </a:r>
            <a:r>
              <a:rPr lang="ko-KR" sz="1800">
                <a:latin typeface="맑은 고딕" charset="0"/>
                <a:ea typeface="맑은 고딕" charset="0"/>
              </a:rPr>
              <a:t>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3D Object에서 Sphere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 descr="C:/Users/nwond/AppData/Roaming/PolarisOffice/ETemp/1008_10623648/fImage15091168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551430" cy="3592195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515610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 위치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" descr="C:/Users/nwond/AppData/Roaming/PolarisOffice/ETemp/1008_10623648/fImage6543944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0810" y="2381250"/>
            <a:ext cx="1434465" cy="1696720"/>
          </a:xfrm>
          <a:prstGeom prst="roundRect"/>
          <a:solidFill>
            <a:srgbClr val="EDEDED"/>
          </a:solidFill>
        </p:spPr>
      </p:pic>
      <p:pic>
        <p:nvPicPr>
          <p:cNvPr id="27" name="그림 4" descr="C:/Users/nwond/AppData/Roaming/PolarisOffice/ETemp/1008_10623648/fImage7561958467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6255" y="1433830"/>
            <a:ext cx="2831465" cy="1099185"/>
          </a:xfrm>
          <a:prstGeom prst="roundRect"/>
          <a:solidFill>
            <a:srgbClr val="EDEDED"/>
          </a:solidFill>
        </p:spPr>
      </p:pic>
      <p:pic>
        <p:nvPicPr>
          <p:cNvPr id="30" name="그림 11" descr="C:/Users/nwond/AppData/Roaming/PolarisOffice/ETemp/1008_10623648/fImage6535986334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3830"/>
            <a:ext cx="1233805" cy="1092835"/>
          </a:xfrm>
          <a:prstGeom prst="roundRect"/>
          <a:solidFill>
            <a:srgbClr val="EDEDED"/>
          </a:solidFill>
        </p:spPr>
      </p:pic>
      <p:cxnSp>
        <p:nvCxnSpPr>
          <p:cNvPr id="29" name="도형 10"/>
          <p:cNvCxnSpPr/>
          <p:nvPr/>
        </p:nvCxnSpPr>
        <p:spPr>
          <a:xfrm rot="0" flipV="1">
            <a:off x="7428865" y="2087245"/>
            <a:ext cx="3456940" cy="438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4" descr="C:/Users/nwond/AppData/Roaming/PolarisOffice/ETemp/1008_10623648/fImage11764996500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3655060"/>
            <a:ext cx="4142105" cy="17697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10380" y="464820"/>
            <a:ext cx="3580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Coroutine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4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1235075" y="3125470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un 오브젝트에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iew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6808470" y="5583555"/>
            <a:ext cx="4139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O</a:t>
            </a:r>
            <a:r>
              <a:rPr lang="ko-KR" sz="1800">
                <a:latin typeface="맑은 고딕" charset="0"/>
                <a:ea typeface="맑은 고딕" charset="0"/>
              </a:rPr>
              <a:t>nBecameVis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ble(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코루틴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17" descr="C:/Users/nwond/AppData/Roaming/PolarisOffice/ETemp/1008_10623648/fImage406518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52245"/>
            <a:ext cx="4133850" cy="1614170"/>
          </a:xfrm>
          <a:prstGeom prst="roundRect"/>
          <a:solidFill>
            <a:srgbClr val="EDEDED"/>
          </a:solidFill>
        </p:spPr>
      </p:pic>
      <p:sp>
        <p:nvSpPr>
          <p:cNvPr id="33" name="텍스트 상자 20"/>
          <p:cNvSpPr txBox="1">
            <a:spLocks/>
          </p:cNvSpPr>
          <p:nvPr/>
        </p:nvSpPr>
        <p:spPr>
          <a:xfrm rot="0">
            <a:off x="1235075" y="5308600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ew 스크립트에서 float 변수와 GameObject 변수를 선</a:t>
            </a:r>
            <a:r>
              <a:rPr lang="ko-KR" sz="1800">
                <a:latin typeface="맑은 고딕" charset="0"/>
                <a:ea typeface="맑은 고딕" charset="0"/>
              </a:rPr>
              <a:t>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8" descr="C:/Users/nwond/AppData/Roaming/PolarisOffice/ETemp/1008_10623648/fImage48140195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3897630"/>
            <a:ext cx="4133850" cy="1346835"/>
          </a:xfrm>
          <a:prstGeom prst="roundRect"/>
          <a:solidFill>
            <a:srgbClr val="EDEDED"/>
          </a:solidFill>
        </p:spPr>
      </p:pic>
      <p:sp>
        <p:nvSpPr>
          <p:cNvPr id="40" name="텍스트 상자 35"/>
          <p:cNvSpPr txBox="1">
            <a:spLocks/>
          </p:cNvSpPr>
          <p:nvPr/>
        </p:nvSpPr>
        <p:spPr>
          <a:xfrm rot="0">
            <a:off x="6801485" y="2926715"/>
            <a:ext cx="414655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</a:t>
            </a:r>
            <a:r>
              <a:rPr lang="ko-KR" sz="1800">
                <a:latin typeface="맑은 고딕" charset="0"/>
                <a:ea typeface="맑은 고딕" charset="0"/>
              </a:rPr>
              <a:t>Enumerator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LookCorout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일정한</a:t>
            </a:r>
            <a:r>
              <a:rPr lang="ko-KR" sz="1800">
                <a:latin typeface="맑은 고딕" charset="0"/>
                <a:ea typeface="맑은 고딕" charset="0"/>
              </a:rPr>
              <a:t> 시간마다 </a:t>
            </a:r>
            <a:r>
              <a:rPr lang="ko-KR" sz="1800">
                <a:latin typeface="맑은 고딕" charset="0"/>
                <a:ea typeface="맑은 고딕" charset="0"/>
              </a:rPr>
              <a:t>지정한 </a:t>
            </a:r>
            <a:r>
              <a:rPr lang="ko-KR" sz="1800">
                <a:latin typeface="맑은 고딕" charset="0"/>
                <a:ea typeface="맑은 고딕" charset="0"/>
              </a:rPr>
              <a:t>오브젝트를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38" descr="C:/Users/nwond/AppData/Roaming/PolarisOffice/ETemp/1008_10623648/fImage27817199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4542155"/>
            <a:ext cx="4140200" cy="975995"/>
          </a:xfrm>
          <a:prstGeom prst="roundRect"/>
          <a:solidFill>
            <a:srgbClr val="EDEDED"/>
          </a:solidFill>
        </p:spPr>
      </p:pic>
      <p:pic>
        <p:nvPicPr>
          <p:cNvPr id="42" name="그림 44" descr="C:/Users/nwond/AppData/Roaming/PolarisOffice/ETemp/1008_10623648/fImage71645201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1650" y="1446530"/>
            <a:ext cx="4102735" cy="1416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4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6814820" y="531050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 폴더에 Galaxy 텍스처를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36345" y="531495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 폴더에 </a:t>
            </a:r>
            <a:r>
              <a:rPr lang="ko-KR" sz="1800">
                <a:latin typeface="맑은 고딕" charset="0"/>
                <a:ea typeface="맑은 고딕" charset="0"/>
              </a:rPr>
              <a:t>Su</a:t>
            </a:r>
            <a:r>
              <a:rPr lang="ko-KR" sz="1800">
                <a:latin typeface="맑은 고딕" charset="0"/>
                <a:ea typeface="맑은 고딕" charset="0"/>
              </a:rPr>
              <a:t>n 텍스처를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un 오</a:t>
            </a:r>
            <a:r>
              <a:rPr lang="ko-KR" sz="1800">
                <a:latin typeface="맑은 고딕" charset="0"/>
                <a:ea typeface="맑은 고딕" charset="0"/>
              </a:rPr>
              <a:t>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Picture " descr="C:/Users/nwond/AppData/Roaming/PolarisOffice/ETemp/1008_10623648/fImage131780192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15415"/>
            <a:ext cx="4126865" cy="2637790"/>
          </a:xfrm>
          <a:prstGeom prst="roundRect"/>
          <a:solidFill>
            <a:srgbClr val="EDEDED"/>
          </a:solidFill>
        </p:spPr>
      </p:pic>
      <p:pic>
        <p:nvPicPr>
          <p:cNvPr id="35" name="Picture " descr="C:/Users/nwond/AppData/Roaming/PolarisOffice/ETemp/1008_10623648/fImage27622193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4208145"/>
            <a:ext cx="4120515" cy="1036955"/>
          </a:xfrm>
          <a:prstGeom prst="roundRect"/>
          <a:solidFill>
            <a:srgbClr val="EDEDED"/>
          </a:solidFill>
        </p:spPr>
      </p:pic>
      <p:pic>
        <p:nvPicPr>
          <p:cNvPr id="36" name="Picture " descr="C:/Users/nwond/AppData/Roaming/PolarisOffice/ETemp/1008_10623648/fImage224217202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475980" y="3769360"/>
            <a:ext cx="809625" cy="671195"/>
          </a:xfrm>
          <a:prstGeom prst="rect"/>
          <a:noFill/>
        </p:spPr>
      </p:pic>
      <p:pic>
        <p:nvPicPr>
          <p:cNvPr id="38" name="그림 57" descr="C:/Users/nwond/AppData/Roaming/PolarisOffice/ETemp/1008_10623648/fImage6551217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4161155"/>
            <a:ext cx="1210945" cy="1102995"/>
          </a:xfrm>
          <a:prstGeom prst="roundRect"/>
          <a:solidFill>
            <a:srgbClr val="EDEDED"/>
          </a:solidFill>
        </p:spPr>
      </p:pic>
      <p:pic>
        <p:nvPicPr>
          <p:cNvPr id="40" name="그림 64" descr="C:/Users/nwond/AppData/Roaming/PolarisOffice/ETemp/1008_10623648/fImage19724222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9050" y="4164330"/>
            <a:ext cx="2809875" cy="1093470"/>
          </a:xfrm>
          <a:prstGeom prst="roundRect"/>
          <a:solidFill>
            <a:srgbClr val="EDEDED"/>
          </a:solidFill>
        </p:spPr>
      </p:pic>
      <p:pic>
        <p:nvPicPr>
          <p:cNvPr id="39" name="그림 60" descr="C:/Users/nwond/AppData/Roaming/PolarisOffice/ETemp/1008_10623648/fImage224217197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076450" y="4500245"/>
            <a:ext cx="829310" cy="424180"/>
          </a:xfrm>
          <a:prstGeom prst="rect"/>
          <a:noFill/>
        </p:spPr>
      </p:pic>
      <p:sp>
        <p:nvSpPr>
          <p:cNvPr id="43" name="텍스트 상자 78"/>
          <p:cNvSpPr txBox="1">
            <a:spLocks/>
          </p:cNvSpPr>
          <p:nvPr/>
        </p:nvSpPr>
        <p:spPr>
          <a:xfrm rot="0">
            <a:off x="1234440" y="2946400"/>
            <a:ext cx="414083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월드 </a:t>
            </a:r>
            <a:r>
              <a:rPr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서 </a:t>
            </a:r>
            <a:r>
              <a:rPr sz="1800">
                <a:latin typeface="맑은 고딕" charset="0"/>
                <a:ea typeface="맑은 고딕" charset="0"/>
              </a:rPr>
              <a:t>오일러 각을 이용하여 회전을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조작할 </a:t>
            </a:r>
            <a:r>
              <a:rPr lang="ko-KR" sz="1800">
                <a:latin typeface="맑은 고딕" charset="0"/>
                <a:ea typeface="맑은 고딕" charset="0"/>
              </a:rPr>
              <a:t>수 있</a:t>
            </a:r>
            <a:r>
              <a:rPr lang="ko-KR"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며,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오일러 각으로 회</a:t>
            </a:r>
            <a:r>
              <a:rPr sz="1800">
                <a:latin typeface="맑은 고딕" charset="0"/>
                <a:ea typeface="맑은 고딕" charset="0"/>
              </a:rPr>
              <a:t>전을 </a:t>
            </a:r>
            <a:r>
              <a:rPr lang="ko-KR" sz="1800">
                <a:latin typeface="맑은 고딕" charset="0"/>
                <a:ea typeface="맑은 고딕" charset="0"/>
              </a:rPr>
              <a:t>하였을 </a:t>
            </a:r>
            <a:r>
              <a:rPr lang="ko-KR" sz="1800">
                <a:latin typeface="맑은 고딕" charset="0"/>
                <a:ea typeface="맑은 고딕" charset="0"/>
              </a:rPr>
              <a:t>때</a:t>
            </a:r>
            <a:r>
              <a:rPr sz="1800">
                <a:latin typeface="맑은 고딕" charset="0"/>
                <a:ea typeface="맑은 고딕" charset="0"/>
              </a:rPr>
              <a:t>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82" descr="C:/Users/nwond/AppData/Roaming/PolarisOffice/ETemp/1008_10623648/fImage83828219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2535" y="1407160"/>
            <a:ext cx="4141470" cy="14173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4340860" y="447040"/>
            <a:ext cx="3514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6814820" y="531050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 폴더에 Galaxy 텍스처를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236345" y="5308600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있는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iew 스크립트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erve Object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Ear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h 오브</a:t>
            </a:r>
            <a:r>
              <a:rPr lang="ko-KR" sz="1800">
                <a:latin typeface="맑은 고딕" charset="0"/>
                <a:ea typeface="맑은 고딕" charset="0"/>
              </a:rPr>
              <a:t>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71" descr="C:/Users/nwond/AppData/Roaming/PolarisOffice/ETemp/1008_10623648/fImage7505227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19045" y="4183380"/>
            <a:ext cx="2841625" cy="1061720"/>
          </a:xfrm>
          <a:prstGeom prst="roundRect"/>
          <a:solidFill>
            <a:srgbClr val="EDEDED"/>
          </a:solidFill>
        </p:spPr>
      </p:pic>
      <p:pic>
        <p:nvPicPr>
          <p:cNvPr id="42" name="그림 72" descr="C:/Users/nwond/AppData/Roaming/PolarisOffice/ETemp/1008_10623648/fImage6576228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4189095"/>
            <a:ext cx="1187450" cy="1060450"/>
          </a:xfrm>
          <a:prstGeom prst="roundRect"/>
          <a:solidFill>
            <a:srgbClr val="EDEDED"/>
          </a:solidFill>
        </p:spPr>
      </p:pic>
      <p:pic>
        <p:nvPicPr>
          <p:cNvPr id="43" name="그림 79" descr="C:/Users/nwond/AppData/Roaming/PolarisOffice/ETemp/1008_10623648/fImage32044220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1419860"/>
            <a:ext cx="1985645" cy="1671320"/>
          </a:xfrm>
          <a:prstGeom prst="roundRect"/>
          <a:solidFill>
            <a:srgbClr val="EDEDED"/>
          </a:solidFill>
        </p:spPr>
      </p:pic>
      <p:pic>
        <p:nvPicPr>
          <p:cNvPr id="44" name="그림 80" descr="C:/Users/nwond/AppData/Roaming/PolarisOffice/ETemp/1008_10623648/fImage4264221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61690" y="1411605"/>
            <a:ext cx="1997075" cy="1680210"/>
          </a:xfrm>
          <a:prstGeom prst="roundRect"/>
          <a:solidFill>
            <a:srgbClr val="EDEDED"/>
          </a:solidFill>
        </p:spPr>
      </p:pic>
      <p:sp>
        <p:nvSpPr>
          <p:cNvPr id="45" name="텍스트 상자 81"/>
          <p:cNvSpPr txBox="1">
            <a:spLocks/>
          </p:cNvSpPr>
          <p:nvPr/>
        </p:nvSpPr>
        <p:spPr>
          <a:xfrm rot="0">
            <a:off x="1234440" y="3223895"/>
            <a:ext cx="4128135" cy="8312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83"/>
          <p:cNvCxnSpPr/>
          <p:nvPr/>
        </p:nvCxnSpPr>
        <p:spPr>
          <a:xfrm rot="0">
            <a:off x="1861820" y="4989830"/>
            <a:ext cx="3420110" cy="628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