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779" r:id="rId12"/>
  </p:sldMasterIdLst>
  <p:notesMasterIdLst>
    <p:notesMasterId r:id="rId14"/>
  </p:notesMasterIdLst>
  <p:sldIdLst>
    <p:sldId id="312" r:id="rId16"/>
    <p:sldId id="314" r:id="rId17"/>
    <p:sldId id="315" r:id="rId18"/>
    <p:sldId id="316" r:id="rId19"/>
    <p:sldId id="317" r:id="rId20"/>
    <p:sldId id="31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6" Type="http://schemas.openxmlformats.org/officeDocument/2006/relationships/image" Target="../media/fImage1850015041.png"></Relationship><Relationship Id="rId7" Type="http://schemas.openxmlformats.org/officeDocument/2006/relationships/image" Target="../media/fImage53011518467.png"></Relationship><Relationship Id="rId8" Type="http://schemas.openxmlformats.org/officeDocument/2006/relationships/image" Target="../media/fImage62891696334.png"></Relationship><Relationship Id="rId9" Type="http://schemas.openxmlformats.org/officeDocument/2006/relationships/image" Target="../media/fImage330251726500.png"></Relationship><Relationship Id="rId10" Type="http://schemas.openxmlformats.org/officeDocument/2006/relationships/image" Target="../media/fImage22361739169.png"></Relationship><Relationship Id="rId11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85871675724.png"></Relationship><Relationship Id="rId3" Type="http://schemas.openxmlformats.org/officeDocument/2006/relationships/image" Target="../media/fImage172511681478.png"></Relationship><Relationship Id="rId4" Type="http://schemas.openxmlformats.org/officeDocument/2006/relationships/image" Target="../media/fImage73981759358.png"></Relationship><Relationship Id="rId5" Type="http://schemas.openxmlformats.org/officeDocument/2006/relationships/image" Target="../media/fImage191381786962.png"></Relationship><Relationship Id="rId6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31171914464.png"></Relationship><Relationship Id="rId3" Type="http://schemas.openxmlformats.org/officeDocument/2006/relationships/image" Target="../media/fImage132661925705.png"></Relationship><Relationship Id="rId4" Type="http://schemas.openxmlformats.org/officeDocument/2006/relationships/image" Target="../media/fImage82341938145.png"></Relationship><Relationship Id="rId5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80732063281.png"></Relationship><Relationship Id="rId3" Type="http://schemas.openxmlformats.org/officeDocument/2006/relationships/image" Target="../media/fImage191502126827.png"></Relationship><Relationship Id="rId4" Type="http://schemas.openxmlformats.org/officeDocument/2006/relationships/image" Target="../media/fImage87522139961.png"></Relationship><Relationship Id="rId5" Type="http://schemas.openxmlformats.org/officeDocument/2006/relationships/image" Target="../media/fImage21749216491.png"></Relationship><Relationship Id="rId6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91382302995.png"></Relationship><Relationship Id="rId3" Type="http://schemas.openxmlformats.org/officeDocument/2006/relationships/image" Target="../media/fImage130442311942.png"></Relationship><Relationship Id="rId4" Type="http://schemas.openxmlformats.org/officeDocument/2006/relationships/image" Target="../media/fImage54982324827.png"></Relationship><Relationship Id="rId5" Type="http://schemas.openxmlformats.org/officeDocument/2006/relationships/image" Target="../media/fImage50872335436.png"></Relationship><Relationship Id="rId6" Type="http://schemas.openxmlformats.org/officeDocument/2006/relationships/image" Target="../media/fImage127142342391.png"></Relationship><Relationship Id="rId7" Type="http://schemas.openxmlformats.org/officeDocument/2006/relationships/image" Target="../media/fImage66722354604.png"></Relationship><Relationship Id="rId8" Type="http://schemas.openxmlformats.org/officeDocument/2006/relationships/image" Target="../media/fImage20932483902.png"></Relationship><Relationship Id="rId9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2317250153.png"></Relationship><Relationship Id="rId3" Type="http://schemas.openxmlformats.org/officeDocument/2006/relationships/image" Target="../media/fImage13827252292.png"></Relationship><Relationship Id="rId4" Type="http://schemas.openxmlformats.org/officeDocument/2006/relationships/image" Target="../media/fImage285172542382.png"></Relationship><Relationship Id="rId5" Type="http://schemas.openxmlformats.org/officeDocument/2006/relationships/notesSlide" Target="../notesSlides/notesSlide6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090" y="369570"/>
            <a:ext cx="3135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21740" y="5090160"/>
            <a:ext cx="39585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번째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Image를 생성하고 Ground라는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2" descr="C:/Users/Admin1/AppData/Roaming/PolarisOffice/ETemp/13816_21544416/fImage185001504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0470" y="1280160"/>
            <a:ext cx="2679700" cy="3616960"/>
          </a:xfrm>
          <a:prstGeom prst="roundRect"/>
          <a:solidFill>
            <a:srgbClr val="EDEDED"/>
          </a:solidFill>
        </p:spPr>
      </p:pic>
      <p:pic>
        <p:nvPicPr>
          <p:cNvPr id="26" name="그림 3" descr="C:/Users/Admin1/AppData/Roaming/PolarisOffice/ETemp/13816_21544416/fImage5301151846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84015" y="1911985"/>
            <a:ext cx="1195070" cy="2345055"/>
          </a:xfrm>
          <a:prstGeom prst="roundRect"/>
          <a:solidFill>
            <a:srgbClr val="EDEDED"/>
          </a:solidFill>
        </p:spPr>
      </p:pic>
      <p:sp>
        <p:nvSpPr>
          <p:cNvPr id="28" name="텍스트 상자 9"/>
          <p:cNvSpPr txBox="1">
            <a:spLocks/>
          </p:cNvSpPr>
          <p:nvPr/>
        </p:nvSpPr>
        <p:spPr>
          <a:xfrm rot="0">
            <a:off x="6808470" y="3982085"/>
            <a:ext cx="412369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생성하고 Lobby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LobbyManager 라는 스크립트를 생성하고 LobbyManager 게임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18" descr="C:/Users/Admin1/AppData/Roaming/PolarisOffice/ETemp/13816_21544416/fImage6289169633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64370" y="1188085"/>
            <a:ext cx="1367790" cy="1423035"/>
          </a:xfrm>
          <a:prstGeom prst="roundRect"/>
          <a:solidFill>
            <a:srgbClr val="EDEDED"/>
          </a:solidFill>
        </p:spPr>
      </p:pic>
      <p:pic>
        <p:nvPicPr>
          <p:cNvPr id="30" name="그림 22" descr="C:/Users/Admin1/AppData/Roaming/PolarisOffice/ETemp/13816_21544416/fImage330251726500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188720"/>
            <a:ext cx="2578100" cy="2694305"/>
          </a:xfrm>
          <a:prstGeom prst="roundRect"/>
          <a:solidFill>
            <a:srgbClr val="EDEDED"/>
          </a:solidFill>
        </p:spPr>
      </p:pic>
      <p:pic>
        <p:nvPicPr>
          <p:cNvPr id="31" name="그림 23" descr="C:/Users/Admin1/AppData/Roaming/PolarisOffice/ETemp/13816_21544416/fImage22361739169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83775" y="3142615"/>
            <a:ext cx="741045" cy="740410"/>
          </a:xfrm>
          <a:prstGeom prst="roundRect"/>
          <a:solidFill>
            <a:srgbClr val="EDEDED"/>
          </a:solidFill>
        </p:spPr>
      </p:pic>
      <p:cxnSp>
        <p:nvCxnSpPr>
          <p:cNvPr id="32" name="도형 26"/>
          <p:cNvCxnSpPr>
            <a:stCxn id="31" idx="0"/>
            <a:endCxn id="29" idx="2"/>
          </p:cNvCxnSpPr>
          <p:nvPr/>
        </p:nvCxnSpPr>
        <p:spPr>
          <a:xfrm rot="0" flipH="1" flipV="1">
            <a:off x="10247630" y="2610485"/>
            <a:ext cx="6985" cy="5327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090" y="369570"/>
            <a:ext cx="3135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21740" y="5181600"/>
            <a:ext cx="41573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폴더에서 Texture에 In the woods 텍스처를 선택하고 Ground 이미지에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15" descr="C:/Users/Admin1/AppData/Roaming/PolarisOffice/ETemp/13816_21544416/fImage18587167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1377950"/>
            <a:ext cx="4140200" cy="1565275"/>
          </a:xfrm>
          <a:prstGeom prst="roundRect"/>
          <a:solidFill>
            <a:srgbClr val="EDEDED"/>
          </a:solidFill>
        </p:spPr>
      </p:pic>
      <p:pic>
        <p:nvPicPr>
          <p:cNvPr id="30" name="그림 16" descr="C:/Users/Admin1/AppData/Roaming/PolarisOffice/ETemp/13816_21544416/fImage17251168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3117850"/>
            <a:ext cx="4149090" cy="1920875"/>
          </a:xfrm>
          <a:prstGeom prst="roundRect"/>
          <a:solidFill>
            <a:srgbClr val="EDEDED"/>
          </a:solidFill>
        </p:spPr>
      </p:pic>
      <p:pic>
        <p:nvPicPr>
          <p:cNvPr id="31" name="그림 27" descr="C:/Users/Admin1/AppData/Roaming/PolarisOffice/ETemp/13816_21544416/fImage7398175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26600" y="1837055"/>
            <a:ext cx="1397000" cy="2569845"/>
          </a:xfrm>
          <a:prstGeom prst="roundRect"/>
          <a:solidFill>
            <a:srgbClr val="EDEDED"/>
          </a:solidFill>
        </p:spPr>
      </p:pic>
      <p:pic>
        <p:nvPicPr>
          <p:cNvPr id="32" name="그림 29" descr="C:/Users/Admin1/AppData/Roaming/PolarisOffice/ETemp/13816_21544416/fImage19138178696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263650"/>
            <a:ext cx="2577465" cy="3757930"/>
          </a:xfrm>
          <a:prstGeom prst="roundRect"/>
          <a:solidFill>
            <a:srgbClr val="EDEDED"/>
          </a:solidFill>
        </p:spPr>
      </p:pic>
      <p:sp>
        <p:nvSpPr>
          <p:cNvPr id="33" name="텍스트 상자 32"/>
          <p:cNvSpPr txBox="1">
            <a:spLocks/>
          </p:cNvSpPr>
          <p:nvPr/>
        </p:nvSpPr>
        <p:spPr>
          <a:xfrm rot="0">
            <a:off x="6821805" y="5179060"/>
            <a:ext cx="41935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UI에서 Button 2개를 생성하고 각각 Room Join 이라는 이름과 Room Create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090" y="369570"/>
            <a:ext cx="3135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13485" y="4907280"/>
            <a:ext cx="415734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Room Join Button과 Room Create Button을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앵커와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821805" y="4904105"/>
            <a:ext cx="419354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Room Join Button과 Room Create Button의 하위 오브젝트의 텍스트 이름을 Room Join Text와 Room Create Text로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33" descr="C:/Users/Admin1/AppData/Roaming/PolarisOffice/ETemp/13816_21544416/fImage13117191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1261745"/>
            <a:ext cx="4143375" cy="1598295"/>
          </a:xfrm>
          <a:prstGeom prst="roundRect"/>
          <a:solidFill>
            <a:srgbClr val="EDEDED"/>
          </a:solidFill>
        </p:spPr>
      </p:pic>
      <p:pic>
        <p:nvPicPr>
          <p:cNvPr id="35" name="그림 34" descr="C:/Users/Admin1/AppData/Roaming/PolarisOffice/ETemp/13816_21544416/fImage13266192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4120" y="3121660"/>
            <a:ext cx="4156710" cy="1592580"/>
          </a:xfrm>
          <a:prstGeom prst="roundRect"/>
          <a:solidFill>
            <a:srgbClr val="EDEDED"/>
          </a:solidFill>
        </p:spPr>
      </p:pic>
      <p:pic>
        <p:nvPicPr>
          <p:cNvPr id="36" name="그림 39" descr="C:/Users/Admin1/AppData/Roaming/PolarisOffice/ETemp/13816_21544416/fImage8234193814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255395"/>
            <a:ext cx="4185920" cy="34671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090" y="369570"/>
            <a:ext cx="3135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13485" y="4350385"/>
            <a:ext cx="416560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UI에서 Input Field 2개를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Room Person이라는 이름과 Room Name이라는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800215" y="5461000"/>
            <a:ext cx="42068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UI에서 Scroll View를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49" descr="C:/Users/Admin1/AppData/Roaming/PolarisOffice/ETemp/13816_21544416/fImage8073206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31615" y="1704340"/>
            <a:ext cx="1339215" cy="2003425"/>
          </a:xfrm>
          <a:prstGeom prst="roundRect"/>
          <a:solidFill>
            <a:srgbClr val="EDEDED"/>
          </a:solidFill>
        </p:spPr>
      </p:pic>
      <p:pic>
        <p:nvPicPr>
          <p:cNvPr id="38" name="그림 55" descr="C:/Users/Admin1/AppData/Roaming/PolarisOffice/ETemp/13816_21544416/fImage191502126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0310" y="1259205"/>
            <a:ext cx="2647950" cy="2906395"/>
          </a:xfrm>
          <a:prstGeom prst="roundRect"/>
          <a:solidFill>
            <a:srgbClr val="EDEDED"/>
          </a:solidFill>
        </p:spPr>
      </p:pic>
      <p:pic>
        <p:nvPicPr>
          <p:cNvPr id="39" name="그림 56" descr="C:/Users/Admin1/AppData/Roaming/PolarisOffice/ETemp/13816_21544416/fImage8752213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18015" y="1877695"/>
            <a:ext cx="1486535" cy="2853055"/>
          </a:xfrm>
          <a:prstGeom prst="roundRect"/>
          <a:solidFill>
            <a:srgbClr val="EDEDED"/>
          </a:solidFill>
        </p:spPr>
      </p:pic>
      <p:pic>
        <p:nvPicPr>
          <p:cNvPr id="40" name="그림 60" descr="C:/Users/Admin1/AppData/Roaming/PolarisOffice/ETemp/13816_21544416/fImage2174921649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0375" y="1255395"/>
            <a:ext cx="2467610" cy="40741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37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29995" y="4367530"/>
            <a:ext cx="419100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Content 오브젝트에 Vertical Layout Group 컴포넌트와 Content Size Fitter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Content Size Fitter의 Vertical Fit을 Min Size로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833235" y="4363720"/>
            <a:ext cx="420687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UI에서 Button을 생성하고 Room이라는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Infomation 스크립트를 생성하고 Room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69" descr="C:/Users/Admin1/AppData/Roaming/PolarisOffice/ETemp/13816_21544416/fImage19138230299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263650"/>
            <a:ext cx="2577465" cy="2976880"/>
          </a:xfrm>
          <a:prstGeom prst="roundRect"/>
          <a:solidFill>
            <a:srgbClr val="EDEDED"/>
          </a:solidFill>
        </p:spPr>
      </p:pic>
      <p:pic>
        <p:nvPicPr>
          <p:cNvPr id="43" name="그림 70" descr="C:/Users/Admin1/AppData/Roaming/PolarisOffice/ETemp/13816_21544416/fImage13044231194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76435" y="1272540"/>
            <a:ext cx="1432560" cy="1878965"/>
          </a:xfrm>
          <a:prstGeom prst="roundRect"/>
          <a:solidFill>
            <a:srgbClr val="EDEDED"/>
          </a:solidFill>
        </p:spPr>
      </p:pic>
      <p:pic>
        <p:nvPicPr>
          <p:cNvPr id="44" name="그림 73" descr="C:/Users/Admin1/AppData/Roaming/PolarisOffice/ETemp/13816_21544416/fImage54982324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01010" y="1256665"/>
            <a:ext cx="2423795" cy="971550"/>
          </a:xfrm>
          <a:prstGeom prst="roundRect"/>
          <a:solidFill>
            <a:srgbClr val="EDEDED"/>
          </a:solidFill>
        </p:spPr>
      </p:pic>
      <p:pic>
        <p:nvPicPr>
          <p:cNvPr id="45" name="그림 76" descr="C:/Users/Admin1/AppData/Roaming/PolarisOffice/ETemp/13816_21544416/fImage50872335436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01645" y="2360930"/>
            <a:ext cx="2419350" cy="981710"/>
          </a:xfrm>
          <a:prstGeom prst="roundRect"/>
          <a:solidFill>
            <a:srgbClr val="EDEDED"/>
          </a:solidFill>
        </p:spPr>
      </p:pic>
      <p:pic>
        <p:nvPicPr>
          <p:cNvPr id="46" name="그림 79" descr="C:/Users/Admin1/AppData/Roaming/PolarisOffice/ETemp/13816_21544416/fImage12714234239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060" y="1272540"/>
            <a:ext cx="1560195" cy="2059940"/>
          </a:xfrm>
          <a:prstGeom prst="roundRect"/>
          <a:solidFill>
            <a:srgbClr val="EDEDED"/>
          </a:solidFill>
        </p:spPr>
      </p:pic>
      <p:pic>
        <p:nvPicPr>
          <p:cNvPr id="47" name="그림 82" descr="C:/Users/Admin1/AppData/Roaming/PolarisOffice/ETemp/13816_21544416/fImage6672235460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3491230"/>
            <a:ext cx="4179570" cy="815340"/>
          </a:xfrm>
          <a:prstGeom prst="roundRect"/>
          <a:solidFill>
            <a:srgbClr val="EDEDED"/>
          </a:solidFill>
        </p:spPr>
      </p:pic>
      <p:pic>
        <p:nvPicPr>
          <p:cNvPr id="48" name="그림 85" descr="C:/Users/Admin1/AppData/Roaming/PolarisOffice/ETemp/13816_21544416/fImage2093248390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75850" y="3451225"/>
            <a:ext cx="657225" cy="780415"/>
          </a:xfrm>
          <a:prstGeom prst="roundRect"/>
          <a:solidFill>
            <a:srgbClr val="EDEDED"/>
          </a:solidFill>
        </p:spPr>
      </p:pic>
      <p:cxnSp>
        <p:nvCxnSpPr>
          <p:cNvPr id="49" name="도형 88"/>
          <p:cNvCxnSpPr>
            <a:stCxn id="48" idx="0"/>
          </p:cNvCxnSpPr>
          <p:nvPr/>
        </p:nvCxnSpPr>
        <p:spPr>
          <a:xfrm rot="0" flipH="1" flipV="1">
            <a:off x="10299700" y="2684780"/>
            <a:ext cx="5080" cy="7670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37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여섯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21740" y="3618865"/>
            <a:ext cx="4140835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Infomation 스크립트에서 텍스트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룸에 대한 정보를 표시하는 SetInfo(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SetInfo( ) 함수는 룸의 이름과 현재 접속한 인원 수 그리고 최대로 방에 접속할 수 있는 인원 수를 표시합니다.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800215" y="3897630"/>
            <a:ext cx="420687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Room Button의 하위 오브젝트 텍스트의 이름을 Infomation Text로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Room 오브젝트에 있는 Infomation 스크립트의 Room Data에 Infomation Text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89" descr="C:/Users/Admin1/AppData/Roaming/PolarisOffice/ETemp/13816_21544416/fImage1231725015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243330"/>
            <a:ext cx="4138930" cy="2315210"/>
          </a:xfrm>
          <a:prstGeom prst="roundRect"/>
          <a:solidFill>
            <a:srgbClr val="EDEDED"/>
          </a:solidFill>
        </p:spPr>
      </p:pic>
      <p:pic>
        <p:nvPicPr>
          <p:cNvPr id="45" name="그림 93" descr="C:/Users/Admin1/AppData/Roaming/PolarisOffice/ETemp/13816_21544416/fImage1382725229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0215" y="1243330"/>
            <a:ext cx="1097915" cy="2531110"/>
          </a:xfrm>
          <a:prstGeom prst="roundRect"/>
          <a:solidFill>
            <a:srgbClr val="EDEDED"/>
          </a:solidFill>
        </p:spPr>
      </p:pic>
      <p:pic>
        <p:nvPicPr>
          <p:cNvPr id="46" name="그림 99" descr="C:/Users/Admin1/AppData/Roaming/PolarisOffice/ETemp/13816_21544416/fImage28517254238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13700" y="1238885"/>
            <a:ext cx="3005455" cy="25444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