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183" r:id="rId12"/>
  </p:sldMasterIdLst>
  <p:notesMasterIdLst>
    <p:notesMasterId r:id="rId14"/>
  </p:notesMasterIdLst>
  <p:sldIdLst>
    <p:sldId id="287" r:id="rId16"/>
    <p:sldId id="309" r:id="rId18"/>
    <p:sldId id="310" r:id="rId20"/>
    <p:sldId id="300" r:id="rId22"/>
    <p:sldId id="299" r:id="rId24"/>
    <p:sldId id="301" r:id="rId26"/>
    <p:sldId id="303" r:id="rId28"/>
    <p:sldId id="302" r:id="rId30"/>
    <p:sldId id="298" r:id="rId32"/>
    <p:sldId id="304" r:id="rId34"/>
    <p:sldId id="305" r:id="rId36"/>
    <p:sldId id="306" r:id="rId37"/>
    <p:sldId id="311" r:id="rId39"/>
    <p:sldId id="307" r:id="rId41"/>
    <p:sldId id="308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054" r:id="rId1"/>
    <p:sldLayoutId id="2147486055" r:id="rId2"/>
    <p:sldLayoutId id="2147486056" r:id="rId3"/>
    <p:sldLayoutId id="2147486057" r:id="rId4"/>
    <p:sldLayoutId id="2147486058" r:id="rId5"/>
    <p:sldLayoutId id="2147486059" r:id="rId6"/>
    <p:sldLayoutId id="2147486060" r:id="rId7"/>
    <p:sldLayoutId id="2147486061" r:id="rId8"/>
    <p:sldLayoutId id="2147486062" r:id="rId9"/>
    <p:sldLayoutId id="21474860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40" Type="http://schemas.openxmlformats.org/officeDocument/2006/relationships/image" Target="../media/fImage48472616500.png"></Relationship><Relationship Id="rId41" Type="http://schemas.openxmlformats.org/officeDocument/2006/relationships/image" Target="../media/fImage48852649169.png"></Relationship><Relationship Id="rId46" Type="http://schemas.openxmlformats.org/officeDocument/2006/relationships/image" Target="../media/fImage20522456500.png"></Relationship><Relationship Id="rId47" Type="http://schemas.openxmlformats.org/officeDocument/2006/relationships/image" Target="../media/fImage1826228141.png"></Relationship><Relationship Id="rId48" Type="http://schemas.openxmlformats.org/officeDocument/2006/relationships/image" Target="../media/fImage44892828467.png"></Relationship><Relationship Id="rId49" Type="http://schemas.openxmlformats.org/officeDocument/2006/relationships/image" Target="../media/fImage2098552876334.png"></Relationship><Relationship Id="rId50" Type="http://schemas.openxmlformats.org/officeDocument/2006/relationships/image" Target="../media/fImage53352906962.png"></Relationship><Relationship Id="rId5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402163385436.png"></Relationship><Relationship Id="rId3" Type="http://schemas.openxmlformats.org/officeDocument/2006/relationships/image" Target="../media/fImage128043672391.png"></Relationship><Relationship Id="rId4" Type="http://schemas.openxmlformats.org/officeDocument/2006/relationships/notesSlide" Target="../notesSlides/notesSlide10.xml"></Relationship><Relationship Id="rId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98443604604.png"></Relationship><Relationship Id="rId4" Type="http://schemas.openxmlformats.org/officeDocument/2006/relationships/image" Target="../media/fImage18766364153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1053832382.png"></Relationship><Relationship Id="rId5" Type="http://schemas.openxmlformats.org/officeDocument/2006/relationships/image" Target="../media/fImage85063979718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72483411942.png"></Relationship><Relationship Id="rId9" Type="http://schemas.openxmlformats.org/officeDocument/2006/relationships/image" Target="../media/fImage7827343482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9193858716.png"></Relationship><Relationship Id="rId3" Type="http://schemas.openxmlformats.org/officeDocument/2006/relationships/image" Target="../media/fImage115113445436.png"></Relationship><Relationship Id="rId4" Type="http://schemas.openxmlformats.org/officeDocument/2006/relationships/image" Target="../media/fImage68753462391.png"></Relationship><Relationship Id="rId5" Type="http://schemas.openxmlformats.org/officeDocument/2006/relationships/image" Target="../media/fImage47033474604.png"></Relationship><Relationship Id="rId6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138484001726.png"></Relationship><Relationship Id="rId4" Type="http://schemas.openxmlformats.org/officeDocument/2006/relationships/image" Target="../media/fImage138534014771.png"></Relationship><Relationship Id="rId6" Type="http://schemas.openxmlformats.org/officeDocument/2006/relationships/notesSlide" Target="../notesSlides/notesSlide14.xml"></Relationship><Relationship Id="rId7" Type="http://schemas.openxmlformats.org/officeDocument/2006/relationships/image" Target="../media/fImage144343483902.png"></Relationship><Relationship Id="rId8" Type="http://schemas.openxmlformats.org/officeDocument/2006/relationships/image" Target="../media/fImage7827349153.png"></Relationship><Relationship Id="rId9" Type="http://schemas.openxmlformats.org/officeDocument/2006/relationships/image" Target="../media/fImage39574189912.png"></Relationship><Relationship Id="rId10" Type="http://schemas.openxmlformats.org/officeDocument/2006/relationships/image" Target="../media/fImage7933355292.png"></Relationship><Relationship Id="rId11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5" Type="http://schemas.openxmlformats.org/officeDocument/2006/relationships/image" Target="../media/fImage175004216299.png"></Relationship><Relationship Id="rId6" Type="http://schemas.openxmlformats.org/officeDocument/2006/relationships/notesSlide" Target="../notesSlides/notesSlide15.xml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1712886500.png"></Relationship><Relationship Id="rId3" Type="http://schemas.openxmlformats.org/officeDocument/2006/relationships/image" Target="../media/fImage116422899169.png"></Relationship><Relationship Id="rId4" Type="http://schemas.openxmlformats.org/officeDocument/2006/relationships/image" Target="../media/fImage159532179169.png"></Relationship><Relationship Id="rId5" Type="http://schemas.openxmlformats.org/officeDocument/2006/relationships/image" Target="../media/fImage5555293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572401478.png"></Relationship><Relationship Id="rId3" Type="http://schemas.openxmlformats.org/officeDocument/2006/relationships/image" Target="../media/fImage110983051478.png"></Relationship><Relationship Id="rId4" Type="http://schemas.openxmlformats.org/officeDocument/2006/relationships/image" Target="../media/fImage120843069358.png"></Relationship><Relationship Id="rId5" Type="http://schemas.openxmlformats.org/officeDocument/2006/relationships/image" Target="../media/fImage55553076962.png"></Relationship><Relationship Id="rId6" Type="http://schemas.openxmlformats.org/officeDocument/2006/relationships/image" Target="../media/fImage304643114464.png"></Relationship><Relationship Id="rId7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199543165705.png"></Relationship><Relationship Id="rId10" Type="http://schemas.openxmlformats.org/officeDocument/2006/relationships/image" Target="../media/fImage53473188145.png"></Relationship><Relationship Id="rId11" Type="http://schemas.openxmlformats.org/officeDocument/2006/relationships/image" Target="../media/fImage46763193281.png"></Relationship><Relationship Id="rId12" Type="http://schemas.openxmlformats.org/officeDocument/2006/relationships/image" Target="../media/fImage68753206827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849633341.png"></Relationship><Relationship Id="rId3" Type="http://schemas.openxmlformats.org/officeDocument/2006/relationships/image" Target="../media/fImage197313368467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7" Type="http://schemas.openxmlformats.org/officeDocument/2006/relationships/image" Target="../media/fImage159532763281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69663269961.png"></Relationship><Relationship Id="rId10" Type="http://schemas.openxmlformats.org/officeDocument/2006/relationships/image" Target="../media/fImage12751327491.png"></Relationship><Relationship Id="rId11" Type="http://schemas.openxmlformats.org/officeDocument/2006/relationships/image" Target="../media/fImage125393282995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12102936827.png"></Relationship><Relationship Id="rId6" Type="http://schemas.openxmlformats.org/officeDocument/2006/relationships/image" Target="../media/fImage88752981942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63822954464.png"></Relationship><Relationship Id="rId3" Type="http://schemas.openxmlformats.org/officeDocument/2006/relationships/image" Target="../media/fImage54652739358.png"></Relationship><Relationship Id="rId4" Type="http://schemas.openxmlformats.org/officeDocument/2006/relationships/image" Target="../media/fImage3178296570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fImage243783454827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930023004827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58995" y="354965"/>
            <a:ext cx="28771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4" name="텍스트 상자 40"/>
          <p:cNvSpPr txBox="1">
            <a:spLocks/>
          </p:cNvSpPr>
          <p:nvPr/>
        </p:nvSpPr>
        <p:spPr>
          <a:xfrm rot="0">
            <a:off x="1231265" y="4233545"/>
            <a:ext cx="41567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첫번째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sz="1800">
                <a:latin typeface="맑은 고딕" charset="0"/>
                <a:ea typeface="맑은 고딕" charset="0"/>
              </a:rPr>
              <a:t>3D Object를 선택한 다음 Capsule 게임 오브젝트를 생성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Character라는 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Controller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텍스트 상자 26"/>
          <p:cNvSpPr txBox="1">
            <a:spLocks/>
          </p:cNvSpPr>
          <p:nvPr/>
        </p:nvSpPr>
        <p:spPr>
          <a:xfrm rot="0">
            <a:off x="6834505" y="317119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오브젝트를 Character 오브젝트의 하위 오브젝트로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48" descr="C:/Users/Admin1/AppData/Roaming/PolarisOffice/ETemp/8136_15119280/fImage20522456500.png"/>
          <p:cNvPicPr>
            <a:picLocks noChangeAspect="1"/>
          </p:cNvPicPr>
          <p:nvPr/>
        </p:nvPicPr>
        <p:blipFill rotWithShape="1">
          <a:blip r:embed="rId4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325495"/>
            <a:ext cx="702310" cy="773430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8136_15119280/fImage1826228141.png"/>
          <p:cNvPicPr>
            <a:picLocks noChangeAspect="1"/>
          </p:cNvPicPr>
          <p:nvPr/>
        </p:nvPicPr>
        <p:blipFill rotWithShape="1">
          <a:blip r:embed="rId4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55090"/>
            <a:ext cx="2677160" cy="2741295"/>
          </a:xfrm>
          <a:prstGeom prst="roundRect"/>
          <a:solidFill>
            <a:srgbClr val="EDEDED"/>
          </a:solidFill>
        </p:spPr>
      </p:pic>
      <p:pic>
        <p:nvPicPr>
          <p:cNvPr id="1188" name="그림 3" descr="C:/Users/Admin1/AppData/Roaming/PolarisOffice/ETemp/8136_15119280/fImage44892828467.png"/>
          <p:cNvPicPr>
            <a:picLocks noChangeAspect="1"/>
          </p:cNvPicPr>
          <p:nvPr/>
        </p:nvPicPr>
        <p:blipFill rotWithShape="1"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0" y="1350645"/>
            <a:ext cx="1282700" cy="1481455"/>
          </a:xfrm>
          <a:prstGeom prst="roundRect"/>
          <a:solidFill>
            <a:srgbClr val="EDEDED"/>
          </a:solidFill>
        </p:spPr>
      </p:pic>
      <p:cxnSp>
        <p:nvCxnSpPr>
          <p:cNvPr id="1189" name="도형 6"/>
          <p:cNvCxnSpPr>
            <a:stCxn id="1186" idx="0"/>
            <a:endCxn id="1188" idx="2"/>
          </p:cNvCxnSpPr>
          <p:nvPr/>
        </p:nvCxnSpPr>
        <p:spPr>
          <a:xfrm rot="0" flipH="1" flipV="1">
            <a:off x="4736465" y="2831465"/>
            <a:ext cx="5080" cy="494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0" name="그림 7" descr="C:/Users/Admin1/AppData/Roaming/PolarisOffice/ETemp/8136_15119280/fImage48472616500.png"/>
          <p:cNvPicPr>
            <a:picLocks noChangeAspect="1"/>
          </p:cNvPicPr>
          <p:nvPr/>
        </p:nvPicPr>
        <p:blipFill rotWithShape="1">
          <a:blip r:embed="rId4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2285365"/>
            <a:ext cx="4156710" cy="762635"/>
          </a:xfrm>
          <a:prstGeom prst="roundRect"/>
          <a:solidFill>
            <a:srgbClr val="EDEDED"/>
          </a:solidFill>
        </p:spPr>
      </p:pic>
      <p:pic>
        <p:nvPicPr>
          <p:cNvPr id="1192" name="그림 9" descr="C:/Users/Admin1/AppData/Roaming/PolarisOffice/ETemp/8136_15119280/fImage48852649169.png"/>
          <p:cNvPicPr>
            <a:picLocks noChangeAspect="1"/>
          </p:cNvPicPr>
          <p:nvPr/>
        </p:nvPicPr>
        <p:blipFill rotWithShape="1">
          <a:blip r:embed="rId4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0855" y="1342390"/>
            <a:ext cx="4139565" cy="779780"/>
          </a:xfrm>
          <a:prstGeom prst="roundRect"/>
          <a:solidFill>
            <a:srgbClr val="EDEDED"/>
          </a:solidFill>
        </p:spPr>
      </p:pic>
      <p:pic>
        <p:nvPicPr>
          <p:cNvPr id="1193" name="그림 12" descr="C:/Users/Admin1/AppData/Roaming/PolarisOffice/ETemp/8136_15119280/fImage2098552876334.png"/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69530" y="1973580"/>
            <a:ext cx="557530" cy="814705"/>
          </a:xfrm>
          <a:prstGeom prst="rect"/>
          <a:noFill/>
        </p:spPr>
      </p:pic>
      <p:sp>
        <p:nvSpPr>
          <p:cNvPr id="1194" name="텍스트 상자 58"/>
          <p:cNvSpPr txBox="1">
            <a:spLocks/>
          </p:cNvSpPr>
          <p:nvPr/>
        </p:nvSpPr>
        <p:spPr>
          <a:xfrm rot="0">
            <a:off x="6831965" y="5616575"/>
            <a:ext cx="41649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 Nav Mesh Agent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59" descr="C:/Users/Admin1/AppData/Roaming/PolarisOffice/ETemp/8136_15119280/fImage53352906962.png"/>
          <p:cNvPicPr>
            <a:picLocks noChangeAspect="1"/>
          </p:cNvPicPr>
          <p:nvPr/>
        </p:nvPicPr>
        <p:blipFill rotWithShape="1">
          <a:blip r:embed="rId5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9745" y="4217035"/>
            <a:ext cx="4139565" cy="1247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텍스트 상자 98"/>
          <p:cNvSpPr txBox="1">
            <a:spLocks/>
          </p:cNvSpPr>
          <p:nvPr/>
        </p:nvSpPr>
        <p:spPr>
          <a:xfrm rot="0">
            <a:off x="4260850" y="383540"/>
            <a:ext cx="36753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Areas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99"/>
          <p:cNvSpPr txBox="1">
            <a:spLocks/>
          </p:cNvSpPr>
          <p:nvPr/>
        </p:nvSpPr>
        <p:spPr>
          <a:xfrm rot="0">
            <a:off x="1247140" y="142303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영역은</a:t>
            </a:r>
            <a:r>
              <a:rPr sz="1800">
                <a:latin typeface="맑은 고딕" charset="0"/>
                <a:ea typeface="맑은 고딕" charset="0"/>
              </a:rPr>
              <a:t> 특정영역에 비용을 설정하여 경로의 순서를 설정하는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7140" y="532003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영역의 경우</a:t>
            </a:r>
            <a:r>
              <a:rPr sz="1800">
                <a:latin typeface="맑은 고딕" charset="0"/>
                <a:ea typeface="맑은 고딕" charset="0"/>
              </a:rPr>
              <a:t> 경로를 탐색할 때 낮은 비용의 영역으로 선택됩니다.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0" name="텍스트 상자 106"/>
          <p:cNvSpPr txBox="1">
            <a:spLocks/>
          </p:cNvSpPr>
          <p:nvPr/>
        </p:nvSpPr>
        <p:spPr>
          <a:xfrm rot="0">
            <a:off x="6814820" y="5041265"/>
            <a:ext cx="41484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이때 연결된 노드 그래프가 동작하고 경로 시작점에서 가장 가까운 노드에서부터 여러 </a:t>
            </a:r>
            <a:r>
              <a:rPr lang="ko-KR" sz="1800">
                <a:latin typeface="맑은 고딕" charset="0"/>
                <a:ea typeface="맑은 고딕" charset="0"/>
              </a:rPr>
              <a:t>개의</a:t>
            </a:r>
            <a:r>
              <a:rPr lang="ko-KR" sz="1800">
                <a:latin typeface="맑은 고딕" charset="0"/>
                <a:ea typeface="맑은 고딕" charset="0"/>
              </a:rPr>
              <a:t> 노드를 거쳐 목적지에 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1" name="그림 126" descr="C:/Users/Admin1/AppData/Roaming/PolarisOffice/ETemp/8136_15119280/fImage40216338543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501900"/>
            <a:ext cx="4140200" cy="2599055"/>
          </a:xfrm>
          <a:prstGeom prst="roundRect"/>
          <a:solidFill>
            <a:srgbClr val="EDEDED"/>
          </a:solidFill>
        </p:spPr>
      </p:pic>
      <p:pic>
        <p:nvPicPr>
          <p:cNvPr id="1042" name="그림 144" descr="C:/Users/Admin1/AppData/Roaming/PolarisOffice/ETemp/8136_15119280/fImage1280436723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37460"/>
            <a:ext cx="4139565" cy="2338070"/>
          </a:xfrm>
          <a:prstGeom prst="roundRect"/>
          <a:solidFill>
            <a:srgbClr val="EDEDED"/>
          </a:solidFill>
        </p:spPr>
      </p:pic>
      <p:sp>
        <p:nvSpPr>
          <p:cNvPr id="1043" name="텍스트 상자 57"/>
          <p:cNvSpPr txBox="1">
            <a:spLocks/>
          </p:cNvSpPr>
          <p:nvPr/>
        </p:nvSpPr>
        <p:spPr>
          <a:xfrm rot="0">
            <a:off x="6835140" y="1409700"/>
            <a:ext cx="41313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내비게이션이 설정된 게임 오브젝트를 도착 지점으로 이동할 때 A star 알고리즘을 기반으로 계산합니다.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2470" y="346075"/>
            <a:ext cx="31489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47775" y="4759325"/>
            <a:ext cx="412496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Navigation에서 Area를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User 3에 Danger를 추가하고 Cost를 5로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9900" y="4482465"/>
            <a:ext cx="415353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lang="ko-KR" sz="1800">
                <a:latin typeface="맑은 고딕" charset="0"/>
                <a:ea typeface="맑은 고딕" charset="0"/>
              </a:rPr>
              <a:t> Second Bridge 게임 오브젝트를 선택하고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Navigation에서 Object를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Navigation Area를 Danger로 변경하고 다시 Bake를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130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44295"/>
            <a:ext cx="4144010" cy="3256915"/>
          </a:xfrm>
          <a:prstGeom prst="rect"/>
          <a:noFill/>
        </p:spPr>
      </p:pic>
      <p:pic>
        <p:nvPicPr>
          <p:cNvPr id="1205" name="그림 13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333500"/>
            <a:ext cx="4134485" cy="3010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229860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3D Object로 Cube를 생성한 다음 Pillar로 이름을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9425" y="5225415"/>
            <a:ext cx="41249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빈 게임 오브젝트를 생성하고 각각의 이름을 Start와 End로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7" name="그림 150" descr="C:/Users/Admin1/AppData/Roaming/PolarisOffice/ETemp/8136_15119280/fImage16105383238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165"/>
            <a:ext cx="2581910" cy="3525520"/>
          </a:xfrm>
          <a:prstGeom prst="roundRect"/>
          <a:solidFill>
            <a:srgbClr val="EDEDED"/>
          </a:solidFill>
        </p:spPr>
      </p:pic>
      <p:pic>
        <p:nvPicPr>
          <p:cNvPr id="1210" name="그림 158" descr="C:/Users/Admin1/AppData/Roaming/PolarisOffice/ETemp/8136_15119280/fImage8506397971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2534285" cy="3534410"/>
          </a:xfrm>
          <a:prstGeom prst="roundRect"/>
          <a:solidFill>
            <a:srgbClr val="EDEDED"/>
          </a:solidFill>
        </p:spPr>
      </p:pic>
      <p:pic>
        <p:nvPicPr>
          <p:cNvPr id="1212" name="그림 73" descr="C:/Users/Admin1/AppData/Roaming/PolarisOffice/ETemp/8136_15119280/fImage7248341194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4945" y="2095500"/>
            <a:ext cx="1367790" cy="2219960"/>
          </a:xfrm>
          <a:prstGeom prst="roundRect"/>
          <a:solidFill>
            <a:srgbClr val="EDEDED"/>
          </a:solidFill>
        </p:spPr>
      </p:pic>
      <p:pic>
        <p:nvPicPr>
          <p:cNvPr id="1213" name="그림 81" descr="C:/Users/Admin1/AppData/Roaming/PolarisOffice/ETemp/8136_15119280/fImage7827343482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0" y="2185670"/>
            <a:ext cx="1429385" cy="20440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9770" y="354965"/>
            <a:ext cx="31800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28725" y="299148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Piller 오브젝트에 </a:t>
            </a:r>
            <a:r>
              <a:rPr lang="ko-KR" sz="1800">
                <a:latin typeface="맑은 고딕" charset="0"/>
                <a:ea typeface="맑은 고딕" charset="0"/>
              </a:rPr>
              <a:t>Off Mesh Link 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8950" y="5511165"/>
            <a:ext cx="414401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오브젝트를</a:t>
            </a:r>
            <a:r>
              <a:rPr lang="ko-KR" sz="1800">
                <a:latin typeface="맑은 고딕" charset="0"/>
                <a:ea typeface="맑은 고딕" charset="0"/>
              </a:rPr>
              <a:t>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9" name="Picture " descr="C:/Users/Admin1/AppData/Roaming/PolarisOffice/ETemp/8136_15119280/fImage49193858716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69390"/>
            <a:ext cx="4144010" cy="1350645"/>
          </a:xfrm>
          <a:prstGeom prst="roundRect"/>
          <a:solidFill>
            <a:srgbClr val="EDEDED"/>
          </a:solidFill>
        </p:spPr>
      </p:pic>
      <p:pic>
        <p:nvPicPr>
          <p:cNvPr id="1210" name="그림 84" descr="C:/Users/Admin1/AppData/Roaming/PolarisOffice/ETemp/8136_15119280/fImage11511344543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3804920"/>
            <a:ext cx="4144010" cy="1558290"/>
          </a:xfrm>
          <a:prstGeom prst="roundRect"/>
          <a:solidFill>
            <a:srgbClr val="EDEDED"/>
          </a:solidFill>
        </p:spPr>
      </p:pic>
      <p:sp>
        <p:nvSpPr>
          <p:cNvPr id="1211" name="텍스트 상자 87"/>
          <p:cNvSpPr txBox="1">
            <a:spLocks/>
          </p:cNvSpPr>
          <p:nvPr/>
        </p:nvSpPr>
        <p:spPr>
          <a:xfrm rot="0">
            <a:off x="1228725" y="5511165"/>
            <a:ext cx="41395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Piller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88" descr="C:/Users/Admin1/AppData/Roaming/PolarisOffice/ETemp/8136_15119280/fImage6875346239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2657475"/>
            <a:ext cx="4147820" cy="2705735"/>
          </a:xfrm>
          <a:prstGeom prst="roundRect"/>
          <a:solidFill>
            <a:srgbClr val="EDEDED"/>
          </a:solidFill>
        </p:spPr>
      </p:pic>
      <p:pic>
        <p:nvPicPr>
          <p:cNvPr id="1213" name="그림 89" descr="C:/Users/Admin1/AppData/Roaming/PolarisOffice/ETemp/8136_15119280/fImage4703347460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66850"/>
            <a:ext cx="4130040" cy="96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4380" y="370840"/>
            <a:ext cx="30714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422265"/>
            <a:ext cx="41084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Start 오브젝트와 End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16090" y="282067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Pillar 오브젝트의 Off Mesh Link에 Start 오브젝트와 End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16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3452495"/>
            <a:ext cx="4117975" cy="1774190"/>
          </a:xfrm>
          <a:prstGeom prst="roundRect"/>
          <a:solidFill>
            <a:srgbClr val="EDEDED"/>
          </a:solidFill>
        </p:spPr>
      </p:pic>
      <p:pic>
        <p:nvPicPr>
          <p:cNvPr id="1213" name="그림 16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87475"/>
            <a:ext cx="4115435" cy="1770380"/>
          </a:xfrm>
          <a:prstGeom prst="roundRect"/>
          <a:solidFill>
            <a:srgbClr val="EDEDED"/>
          </a:solidFill>
        </p:spPr>
      </p:pic>
      <p:pic>
        <p:nvPicPr>
          <p:cNvPr id="1214" name="그림 9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91500" y="1390650"/>
            <a:ext cx="2762885" cy="1267460"/>
          </a:xfrm>
          <a:prstGeom prst="roundRect"/>
          <a:solidFill>
            <a:srgbClr val="EDEDED"/>
          </a:solidFill>
        </p:spPr>
      </p:pic>
      <p:pic>
        <p:nvPicPr>
          <p:cNvPr id="1215" name="그림 9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85570"/>
            <a:ext cx="1229360" cy="1282065"/>
          </a:xfrm>
          <a:prstGeom prst="roundRect"/>
          <a:solidFill>
            <a:srgbClr val="EDEDED"/>
          </a:solidFill>
        </p:spPr>
      </p:pic>
      <p:cxnSp>
        <p:nvCxnSpPr>
          <p:cNvPr id="1216" name="도형 96"/>
          <p:cNvCxnSpPr/>
          <p:nvPr/>
        </p:nvCxnSpPr>
        <p:spPr>
          <a:xfrm rot="0" flipV="1">
            <a:off x="7429500" y="1657350"/>
            <a:ext cx="34391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도형 97"/>
          <p:cNvCxnSpPr/>
          <p:nvPr/>
        </p:nvCxnSpPr>
        <p:spPr>
          <a:xfrm rot="0" flipV="1">
            <a:off x="7353300" y="1800225"/>
            <a:ext cx="3515360" cy="762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8" name="텍스트 상자 98"/>
          <p:cNvSpPr txBox="1">
            <a:spLocks/>
          </p:cNvSpPr>
          <p:nvPr/>
        </p:nvSpPr>
        <p:spPr>
          <a:xfrm rot="0">
            <a:off x="6810375" y="54235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 오브젝트 Ground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9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81975" y="3895725"/>
            <a:ext cx="2781935" cy="1372235"/>
          </a:xfrm>
          <a:prstGeom prst="roundRect"/>
          <a:solidFill>
            <a:srgbClr val="EDEDED"/>
          </a:solidFill>
        </p:spPr>
      </p:pic>
      <p:pic>
        <p:nvPicPr>
          <p:cNvPr id="1221" name="그림 10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05250"/>
            <a:ext cx="1224915" cy="1353185"/>
          </a:xfrm>
          <a:prstGeom prst="roundRect"/>
          <a:solidFill>
            <a:srgbClr val="EDEDED"/>
          </a:solidFill>
        </p:spPr>
      </p:pic>
      <p:cxnSp>
        <p:nvCxnSpPr>
          <p:cNvPr id="1220" name="도형 100"/>
          <p:cNvCxnSpPr/>
          <p:nvPr/>
        </p:nvCxnSpPr>
        <p:spPr>
          <a:xfrm rot="0" flipH="1">
            <a:off x="7429500" y="4753610"/>
            <a:ext cx="1053465" cy="1809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96765" y="363220"/>
            <a:ext cx="30067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Off Mesh Link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21" name="그림 180" descr="C:/Users/Admin1/AppData/Roaming/PolarisOffice/ETemp/8136_15119280/fImage17500421629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52550" y="2755900"/>
            <a:ext cx="4039235" cy="3186430"/>
          </a:xfrm>
          <a:prstGeom prst="roundRect"/>
          <a:solidFill>
            <a:srgbClr val="EDEDED"/>
          </a:solidFill>
        </p:spPr>
      </p:pic>
      <p:sp>
        <p:nvSpPr>
          <p:cNvPr id="1222" name="텍스트 상자 184"/>
          <p:cNvSpPr txBox="1">
            <a:spLocks/>
          </p:cNvSpPr>
          <p:nvPr/>
        </p:nvSpPr>
        <p:spPr>
          <a:xfrm rot="0">
            <a:off x="1247775" y="1419225"/>
            <a:ext cx="41440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Off Mesh Link란?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내비게이션 경로가 끊어진 영역을 이동할 수 있도록 설정하는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45355" y="363220"/>
            <a:ext cx="27044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46505" y="317944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Main Camera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3" descr="C:/Users/Admin1/AppData/Roaming/PolarisOffice/ETemp/8136_15119280/fImage1217128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28750"/>
            <a:ext cx="4113530" cy="1654810"/>
          </a:xfrm>
          <a:prstGeom prst="roundRect"/>
          <a:solidFill>
            <a:srgbClr val="EDEDED"/>
          </a:solidFill>
        </p:spPr>
      </p:pic>
      <p:pic>
        <p:nvPicPr>
          <p:cNvPr id="1188" name="그림 16" descr="C:/Users/Admin1/AppData/Roaming/PolarisOffice/ETemp/8136_15119280/fImage11642289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948430"/>
            <a:ext cx="4128135" cy="1559560"/>
          </a:xfrm>
          <a:prstGeom prst="roundRect"/>
          <a:solidFill>
            <a:srgbClr val="EDEDED"/>
          </a:solidFill>
        </p:spPr>
      </p:pic>
      <p:sp>
        <p:nvSpPr>
          <p:cNvPr id="1189" name="텍스트 상자 19"/>
          <p:cNvSpPr txBox="1">
            <a:spLocks/>
          </p:cNvSpPr>
          <p:nvPr/>
        </p:nvSpPr>
        <p:spPr>
          <a:xfrm rot="0">
            <a:off x="1249045" y="5607685"/>
            <a:ext cx="41141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이제 Character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0" name="텍스트 상자 20"/>
          <p:cNvSpPr txBox="1">
            <a:spLocks/>
          </p:cNvSpPr>
          <p:nvPr/>
        </p:nvSpPr>
        <p:spPr>
          <a:xfrm rot="0">
            <a:off x="6814820" y="4772660"/>
            <a:ext cx="41306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서로 각각의 이름을 Floor와 Opposite Floor라는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1" descr="C:/Users/Admin1/AppData/Roaming/PolarisOffice/ETemp/8136_15119280/fImage1595321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28750"/>
            <a:ext cx="2675890" cy="3169920"/>
          </a:xfrm>
          <a:prstGeom prst="roundRect"/>
          <a:solidFill>
            <a:srgbClr val="EDEDED"/>
          </a:solidFill>
        </p:spPr>
      </p:pic>
      <p:pic>
        <p:nvPicPr>
          <p:cNvPr id="1192" name="그림 22" descr="C:/Users/Admin1/AppData/Roaming/PolarisOffice/ETemp/8136_15119280/fImage5555293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0575" y="2028190"/>
            <a:ext cx="1273810" cy="1972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667885" y="346075"/>
            <a:ext cx="28575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3" name="Rect 0"/>
          <p:cNvSpPr txBox="1">
            <a:spLocks/>
          </p:cNvSpPr>
          <p:nvPr/>
        </p:nvSpPr>
        <p:spPr>
          <a:xfrm rot="0">
            <a:off x="1238250" y="5309870"/>
            <a:ext cx="4148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Floor 오브젝트와 Opposite Floor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Picture " descr="C:/Users/Admin1/AppData/Roaming/PolarisOffice/ETemp/8136_15119280/fImage395724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6425" y="1359535"/>
            <a:ext cx="2736850" cy="1325245"/>
          </a:xfrm>
          <a:prstGeom prst="roundRect"/>
          <a:solidFill>
            <a:srgbClr val="EDEDED"/>
          </a:solidFill>
        </p:spPr>
      </p:pic>
      <p:sp>
        <p:nvSpPr>
          <p:cNvPr id="1191" name="Rect 0"/>
          <p:cNvSpPr txBox="1">
            <a:spLocks/>
          </p:cNvSpPr>
          <p:nvPr/>
        </p:nvSpPr>
        <p:spPr>
          <a:xfrm rot="0">
            <a:off x="6831965" y="5034280"/>
            <a:ext cx="413131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Project 폴더</a:t>
            </a:r>
            <a:r>
              <a:rPr lang="ko-KR" sz="1800">
                <a:latin typeface="맑은 고딕" charset="0"/>
                <a:ea typeface="맑은 고딕" charset="0"/>
              </a:rPr>
              <a:t> 아래에 있는</a:t>
            </a:r>
            <a:r>
              <a:rPr lang="ko-KR" sz="1800">
                <a:latin typeface="맑은 고딕" charset="0"/>
                <a:ea typeface="맑은 고딕" charset="0"/>
              </a:rPr>
              <a:t> Texture</a:t>
            </a:r>
            <a:r>
              <a:rPr lang="ko-KR" sz="1800">
                <a:latin typeface="맑은 고딕" charset="0"/>
                <a:ea typeface="맑은 고딕" charset="0"/>
              </a:rPr>
              <a:t> 폴더</a:t>
            </a:r>
            <a:r>
              <a:rPr lang="ko-KR" sz="1800">
                <a:latin typeface="맑은 고딕" charset="0"/>
                <a:ea typeface="맑은 고딕" charset="0"/>
              </a:rPr>
              <a:t>에 Ground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Floor 오브젝트와 Opposite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3" name="Picture " descr="C:/Users/Admin1/AppData/Roaming/PolarisOffice/ETemp/8136_15119280/fImage11098305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358900"/>
            <a:ext cx="4157345" cy="1758950"/>
          </a:xfrm>
          <a:prstGeom prst="roundRect"/>
          <a:solidFill>
            <a:srgbClr val="EDEDED"/>
          </a:solidFill>
        </p:spPr>
      </p:pic>
      <p:pic>
        <p:nvPicPr>
          <p:cNvPr id="1194" name="Picture " descr="C:/Users/Admin1/AppData/Roaming/PolarisOffice/ETemp/8136_15119280/fImage12084306935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3350895"/>
            <a:ext cx="4165600" cy="1750060"/>
          </a:xfrm>
          <a:prstGeom prst="roundRect"/>
          <a:solidFill>
            <a:srgbClr val="EDEDED"/>
          </a:solidFill>
        </p:spPr>
      </p:pic>
      <p:pic>
        <p:nvPicPr>
          <p:cNvPr id="1195" name="Picture " descr="C:/Users/Admin1/AppData/Roaming/PolarisOffice/ETemp/8136_15119280/fImage5555307696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1359535"/>
            <a:ext cx="1273810" cy="1315720"/>
          </a:xfrm>
          <a:prstGeom prst="roundRect"/>
          <a:solidFill>
            <a:srgbClr val="EDEDED"/>
          </a:solidFill>
        </p:spPr>
      </p:pic>
      <p:pic>
        <p:nvPicPr>
          <p:cNvPr id="1196" name="그림 32" descr="C:/Users/Admin1/AppData/Roaming/PolarisOffice/ETemp/8136_15119280/fImage30464311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2917825"/>
            <a:ext cx="4131310" cy="1966595"/>
          </a:xfrm>
          <a:prstGeom prst="roundRect"/>
          <a:solidFill>
            <a:srgbClr val="EDEDED"/>
          </a:solidFill>
        </p:spPr>
      </p:pic>
      <p:cxnSp>
        <p:nvCxnSpPr>
          <p:cNvPr id="1197" name="도형 35"/>
          <p:cNvCxnSpPr/>
          <p:nvPr/>
        </p:nvCxnSpPr>
        <p:spPr>
          <a:xfrm rot="0" flipH="1">
            <a:off x="7931785" y="1965960"/>
            <a:ext cx="442595" cy="5803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도형 36"/>
          <p:cNvCxnSpPr/>
          <p:nvPr/>
        </p:nvCxnSpPr>
        <p:spPr>
          <a:xfrm rot="0" flipH="1">
            <a:off x="7481570" y="1965960"/>
            <a:ext cx="883920" cy="3638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761865" y="354965"/>
            <a:ext cx="26771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6" name="텍스트 상자 38"/>
          <p:cNvSpPr txBox="1">
            <a:spLocks/>
          </p:cNvSpPr>
          <p:nvPr/>
        </p:nvSpPr>
        <p:spPr>
          <a:xfrm rot="0">
            <a:off x="1241425" y="5470525"/>
            <a:ext cx="41281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Window</a:t>
            </a:r>
            <a:r>
              <a:rPr lang="ko-KR" sz="1800">
                <a:latin typeface="맑은 고딕" charset="0"/>
                <a:ea typeface="맑은 고딕" charset="0"/>
              </a:rPr>
              <a:t>를 선택한 다음</a:t>
            </a:r>
            <a:r>
              <a:rPr lang="ko-KR" sz="1800">
                <a:latin typeface="맑은 고딕" charset="0"/>
                <a:ea typeface="맑은 고딕" charset="0"/>
              </a:rPr>
              <a:t> AI</a:t>
            </a:r>
            <a:r>
              <a:rPr lang="ko-KR" sz="1800">
                <a:latin typeface="맑은 고딕" charset="0"/>
                <a:ea typeface="맑은 고딕" charset="0"/>
              </a:rPr>
              <a:t>에서</a:t>
            </a:r>
            <a:r>
              <a:rPr lang="ko-KR" sz="1800">
                <a:latin typeface="맑은 고딕" charset="0"/>
                <a:ea typeface="맑은 고딕" charset="0"/>
              </a:rPr>
              <a:t> Navigation을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9" descr="C:/Users/Admin1/AppData/Roaming/PolarisOffice/ETemp/8136_15119280/fImage199543165705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02080"/>
            <a:ext cx="4131310" cy="3846195"/>
          </a:xfrm>
          <a:prstGeom prst="rect"/>
          <a:noFill/>
        </p:spPr>
      </p:pic>
      <p:pic>
        <p:nvPicPr>
          <p:cNvPr id="1188" name="그림 47" descr="C:/Users/Admin1/AppData/Roaming/PolarisOffice/ETemp/8136_15119280/fImage5347318814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2338705"/>
            <a:ext cx="4147820" cy="761365"/>
          </a:xfrm>
          <a:prstGeom prst="roundRect"/>
          <a:solidFill>
            <a:srgbClr val="EDEDED"/>
          </a:solidFill>
        </p:spPr>
      </p:pic>
      <p:pic>
        <p:nvPicPr>
          <p:cNvPr id="1189" name="그림 48" descr="C:/Users/Admin1/AppData/Roaming/PolarisOffice/ETemp/8136_15119280/fImage4676319328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05255"/>
            <a:ext cx="4147820" cy="768985"/>
          </a:xfrm>
          <a:prstGeom prst="roundRect"/>
          <a:solidFill>
            <a:srgbClr val="EDEDED"/>
          </a:solidFill>
        </p:spPr>
      </p:pic>
      <p:pic>
        <p:nvPicPr>
          <p:cNvPr id="1190" name="그림 53" descr="C:/Users/Admin1/AppData/Roaming/PolarisOffice/ETemp/8136_15119280/fImage6875320682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273425"/>
            <a:ext cx="4147820" cy="1767205"/>
          </a:xfrm>
          <a:prstGeom prst="roundRect"/>
          <a:solidFill>
            <a:srgbClr val="EDEDED"/>
          </a:solidFill>
        </p:spPr>
      </p:pic>
      <p:sp>
        <p:nvSpPr>
          <p:cNvPr id="1191" name="텍스트 상자 56"/>
          <p:cNvSpPr txBox="1">
            <a:spLocks/>
          </p:cNvSpPr>
          <p:nvPr/>
        </p:nvSpPr>
        <p:spPr>
          <a:xfrm rot="0">
            <a:off x="6795135" y="5193665"/>
            <a:ext cx="41649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Floor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Opposite Floor 오브젝트를 선택하고 Navigation Static을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44135" y="287655"/>
            <a:ext cx="19018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NavMesh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229360" y="1336040"/>
            <a:ext cx="41490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비메쉬는 여러 개의 다각형으로 면을 구성하여 캐릭터가 이동할 수 있는 표면을 생성하는 것입니다.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4" name="그림 115" descr="C:/Users/Admin1/AppData/Roaming/PolarisOffice/ETemp/8136_15119280/fImage1849633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2407285"/>
            <a:ext cx="4156710" cy="2430145"/>
          </a:xfrm>
          <a:prstGeom prst="roundRect"/>
          <a:solidFill>
            <a:srgbClr val="EDEDED"/>
          </a:solidFill>
        </p:spPr>
      </p:pic>
      <p:sp>
        <p:nvSpPr>
          <p:cNvPr id="15" name="텍스트 상자 118"/>
          <p:cNvSpPr txBox="1">
            <a:spLocks/>
          </p:cNvSpPr>
          <p:nvPr/>
        </p:nvSpPr>
        <p:spPr>
          <a:xfrm rot="0">
            <a:off x="1238250" y="4982845"/>
            <a:ext cx="414020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내</a:t>
            </a:r>
            <a:r>
              <a:rPr sz="1800" b="0">
                <a:latin typeface="맑은 고딕" charset="0"/>
                <a:ea typeface="맑은 고딕" charset="0"/>
              </a:rPr>
              <a:t>비게이</a:t>
            </a:r>
            <a:r>
              <a:rPr lang="ko-KR" sz="1800" b="0">
                <a:latin typeface="맑은 고딕" charset="0"/>
                <a:ea typeface="맑은 고딕" charset="0"/>
              </a:rPr>
              <a:t>션 컴포넌트가 있는 게임 오브젝트는 도착 지점으로 이동할 때 항상 최적의 경로를 탐색하여 이동합니다.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pic>
        <p:nvPicPr>
          <p:cNvPr id="16" name="그림 122" descr="C:/Users/Admin1/AppData/Roaming/PolarisOffice/ETemp/8136_15119280/fImage1973133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6250" y="2416175"/>
            <a:ext cx="4126230" cy="2649855"/>
          </a:xfrm>
          <a:prstGeom prst="roundRect"/>
          <a:solidFill>
            <a:srgbClr val="EDEDED"/>
          </a:solidFill>
        </p:spPr>
      </p:pic>
      <p:sp>
        <p:nvSpPr>
          <p:cNvPr id="18" name="텍스트 상자 37"/>
          <p:cNvSpPr txBox="1">
            <a:spLocks/>
          </p:cNvSpPr>
          <p:nvPr/>
        </p:nvSpPr>
        <p:spPr>
          <a:xfrm rot="0">
            <a:off x="6823710" y="133794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그리고 내비게이션 컴포넌트가 부착된 게임 오브젝트는 이동 중에 방문한 모든 다각형의 경로를 추적합니다.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823710" y="5263515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0">
                <a:latin typeface="맑은 고딕" charset="0"/>
                <a:ea typeface="맑은 고딕" charset="0"/>
              </a:rPr>
              <a:t>그러므로 시작 지점에서 목적지까지 연결해주는 다각형의 경로를 찾을 수 있습니다.</a:t>
            </a:r>
            <a:endParaRPr lang="ko-KR" altLang="en-US" sz="180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80890" y="337185"/>
            <a:ext cx="30397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1238250" y="4716145"/>
            <a:ext cx="41313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Object를 선택하고 Plane </a:t>
            </a:r>
            <a:r>
              <a:rPr lang="ko-KR" sz="1800">
                <a:latin typeface="맑은 고딕" charset="0"/>
                <a:ea typeface="맑은 고딕" charset="0"/>
              </a:rPr>
              <a:t>오브젝트를 </a:t>
            </a:r>
            <a:r>
              <a:rPr lang="ko-KR" sz="1800">
                <a:latin typeface="맑은 고딕" charset="0"/>
                <a:ea typeface="맑은 고딕" charset="0"/>
              </a:rPr>
              <a:t>2개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각각의 이름을 First Bridge와 Second Bridge로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81" descr="C:/Users/Admin1/AppData/Roaming/PolarisOffice/ETemp/8136_15119280/fImage15953276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50645"/>
            <a:ext cx="2630805" cy="3152775"/>
          </a:xfrm>
          <a:prstGeom prst="roundRect"/>
          <a:solidFill>
            <a:srgbClr val="EDEDED"/>
          </a:solidFill>
        </p:spPr>
      </p:pic>
      <p:pic>
        <p:nvPicPr>
          <p:cNvPr id="1191" name="그림 60" descr="C:/Users/Admin1/AppData/Roaming/PolarisOffice/ETemp/8136_15119280/fImage6966326996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43680" y="1887855"/>
            <a:ext cx="1325880" cy="2078990"/>
          </a:xfrm>
          <a:prstGeom prst="roundRect"/>
          <a:solidFill>
            <a:srgbClr val="EDEDED"/>
          </a:solidFill>
        </p:spPr>
      </p:pic>
      <p:pic>
        <p:nvPicPr>
          <p:cNvPr id="1192" name="그림 63" descr="C:/Users/Admin1/AppData/Roaming/PolarisOffice/ETemp/8136_15119280/fImage1275132749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359785"/>
            <a:ext cx="4148455" cy="1758315"/>
          </a:xfrm>
          <a:prstGeom prst="roundRect"/>
          <a:solidFill>
            <a:srgbClr val="EDEDED"/>
          </a:solidFill>
        </p:spPr>
      </p:pic>
      <p:pic>
        <p:nvPicPr>
          <p:cNvPr id="1193" name="그림 64" descr="C:/Users/Admin1/AppData/Roaming/PolarisOffice/ETemp/8136_15119280/fImage12539328299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350645"/>
            <a:ext cx="4148455" cy="1750060"/>
          </a:xfrm>
          <a:prstGeom prst="roundRect"/>
          <a:solidFill>
            <a:srgbClr val="EDEDED"/>
          </a:solidFill>
        </p:spPr>
      </p:pic>
      <p:sp>
        <p:nvSpPr>
          <p:cNvPr id="1194" name="텍스트 상자 67"/>
          <p:cNvSpPr txBox="1">
            <a:spLocks/>
          </p:cNvSpPr>
          <p:nvPr/>
        </p:nvSpPr>
        <p:spPr>
          <a:xfrm rot="0">
            <a:off x="6826250" y="5271770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First Bridge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Bridge</a:t>
            </a:r>
            <a:r>
              <a:rPr lang="ko-KR" sz="1800">
                <a:latin typeface="맑은 고딕" charset="0"/>
                <a:ea typeface="맑은 고딕" charset="0"/>
              </a:rPr>
              <a:t> 오브젝트의 위치와 크기 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82"/>
          <p:cNvSpPr txBox="1">
            <a:spLocks/>
          </p:cNvSpPr>
          <p:nvPr/>
        </p:nvSpPr>
        <p:spPr>
          <a:xfrm rot="0">
            <a:off x="4352925" y="324485"/>
            <a:ext cx="34874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Navigation Object 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83"/>
          <p:cNvSpPr txBox="1">
            <a:spLocks/>
          </p:cNvSpPr>
          <p:nvPr/>
        </p:nvSpPr>
        <p:spPr>
          <a:xfrm rot="0">
            <a:off x="1238250" y="144589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Object : 게임 오브젝트의 크기에 따라 해당 경로를 지나갈 수 있도록 설정할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4"/>
          <p:cNvSpPr txBox="1">
            <a:spLocks/>
          </p:cNvSpPr>
          <p:nvPr/>
        </p:nvSpPr>
        <p:spPr>
          <a:xfrm rot="0">
            <a:off x="1229995" y="3686175"/>
            <a:ext cx="413067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All : 게임 씬에 있는 모든 게임 오브젝트를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Mesh Renderers : 게임 오브젝트에 메쉬 렌더러 컴포넌트를 가지고 있는 게임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Terrains : 터레인 오브젝트만 보여주는 필터입니다.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5" descr="C:/Users/Admin1/AppData/Roaming/PolarisOffice/ETemp/8136_15119280/fImage11210293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2485390"/>
            <a:ext cx="4126865" cy="1079500"/>
          </a:xfrm>
          <a:prstGeom prst="roundRect"/>
          <a:solidFill>
            <a:srgbClr val="EDEDED"/>
          </a:solidFill>
        </p:spPr>
      </p:pic>
      <p:sp>
        <p:nvSpPr>
          <p:cNvPr id="8" name="텍스트 상자 88"/>
          <p:cNvSpPr txBox="1">
            <a:spLocks/>
          </p:cNvSpPr>
          <p:nvPr/>
        </p:nvSpPr>
        <p:spPr>
          <a:xfrm rot="0">
            <a:off x="6817995" y="1434465"/>
            <a:ext cx="4128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메쉬 렌더러 컴포넌트가 없는 게임 오브젝트의 경우 네비게이션 영역으로 설정할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90" descr="C:/Users/Admin1/AppData/Roaming/PolarisOffice/ETemp/8136_15119280/fImage8875298194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2511425"/>
            <a:ext cx="4122420" cy="1584325"/>
          </a:xfrm>
          <a:prstGeom prst="roundRect"/>
          <a:solidFill>
            <a:srgbClr val="EDEDED"/>
          </a:solidFill>
        </p:spPr>
      </p:pic>
      <p:sp>
        <p:nvSpPr>
          <p:cNvPr id="11" name="텍스트 상자 91"/>
          <p:cNvSpPr txBox="1">
            <a:spLocks/>
          </p:cNvSpPr>
          <p:nvPr/>
        </p:nvSpPr>
        <p:spPr>
          <a:xfrm rot="0">
            <a:off x="6823710" y="4236720"/>
            <a:ext cx="412242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Static을 활성화하게 되면  캐릭터가 길을 찾을 수 있는 표면으로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Navigation Static : 게임 오브젝트의 이동 가능한 구역을 계산하고 설정하는 데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1675" y="346075"/>
            <a:ext cx="31724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1" name="Picture " descr="C:/Users/Admin1/AppData/Roaming/PolarisOffice/ETemp/8136_15119280/fImage16382295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390650"/>
            <a:ext cx="4144010" cy="2705735"/>
          </a:xfrm>
          <a:prstGeom prst="rect"/>
          <a:noFill/>
        </p:spPr>
      </p:pic>
      <p:sp>
        <p:nvSpPr>
          <p:cNvPr id="1184" name="Rect 0"/>
          <p:cNvSpPr txBox="1">
            <a:spLocks/>
          </p:cNvSpPr>
          <p:nvPr/>
        </p:nvSpPr>
        <p:spPr>
          <a:xfrm rot="0">
            <a:off x="6815455" y="4175760"/>
            <a:ext cx="41484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마우스 왼쪽 버튼을 클릭했을 때 마우스로 클릭한 3D 공간의 위치 정보를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충돌한 물체가 있을 때 충돌한 오브젝트의 위치 정보를 Move() 함수 매개변수로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Picture " descr="C:/Users/Admin1/AppData/Roaming/PolarisOffice/ETemp/8136_15119280/fImage5465273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6500" y="1383030"/>
            <a:ext cx="4181475" cy="1465580"/>
          </a:xfrm>
          <a:prstGeom prst="roundRect"/>
          <a:solidFill>
            <a:srgbClr val="EDEDED"/>
          </a:solidFill>
        </p:spPr>
      </p:pic>
      <p:sp>
        <p:nvSpPr>
          <p:cNvPr id="1186" name="Rect 0"/>
          <p:cNvSpPr txBox="1">
            <a:spLocks/>
          </p:cNvSpPr>
          <p:nvPr/>
        </p:nvSpPr>
        <p:spPr>
          <a:xfrm rot="0">
            <a:off x="1197610" y="29483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Controller 스크립트에서 </a:t>
            </a:r>
            <a:r>
              <a:rPr lang="ko-KR" sz="1800">
                <a:latin typeface="맑은 고딕" charset="0"/>
                <a:ea typeface="맑은 고딕" charset="0"/>
              </a:rPr>
              <a:t>float</a:t>
            </a:r>
            <a:r>
              <a:rPr lang="ko-KR" sz="1800">
                <a:latin typeface="맑은 고딕" charset="0"/>
                <a:ea typeface="맑은 고딕" charset="0"/>
              </a:rPr>
              <a:t> 변수를 선언하고 NavMeshAgent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69" descr="C:/Users/Admin1/AppData/Roaming/PolarisOffice/ETemp/8136_15119280/fImage3178296570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0945" y="4010025"/>
            <a:ext cx="4180840" cy="1210310"/>
          </a:xfrm>
          <a:prstGeom prst="roundRect"/>
          <a:solidFill>
            <a:srgbClr val="EDEDED"/>
          </a:solidFill>
        </p:spPr>
      </p:pic>
      <p:sp>
        <p:nvSpPr>
          <p:cNvPr id="1188" name="텍스트 상자 72"/>
          <p:cNvSpPr txBox="1">
            <a:spLocks/>
          </p:cNvSpPr>
          <p:nvPr/>
        </p:nvSpPr>
        <p:spPr>
          <a:xfrm rot="0">
            <a:off x="1206500" y="5290185"/>
            <a:ext cx="41910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Move</a:t>
            </a:r>
            <a:r>
              <a:rPr lang="ko-KR" sz="1800">
                <a:latin typeface="맑은 고딕" charset="0"/>
                <a:ea typeface="맑은 고딕" charset="0"/>
              </a:rPr>
              <a:t>(Vector3)</a:t>
            </a:r>
            <a:r>
              <a:rPr lang="ko-KR" sz="1800">
                <a:latin typeface="맑은 고딕" charset="0"/>
                <a:ea typeface="맑은 고딕" charset="0"/>
              </a:rPr>
              <a:t>라는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속도와 도착지점을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63110" y="372110"/>
            <a:ext cx="30664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1238250" y="5306695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sz="1800">
                <a:latin typeface="맑은 고딕" charset="0"/>
                <a:ea typeface="맑은 고딕" charset="0"/>
              </a:rPr>
              <a:t>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NavMeshAgent가 이동할 수 있는 범위를 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Bake를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9" name="그림 127" descr="C:/Users/Admin1/AppData/Roaming/PolarisOffice/ETemp/8136_15119280/fImage24378345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33500"/>
            <a:ext cx="4151630" cy="3784600"/>
          </a:xfrm>
          <a:prstGeom prst="roundRect"/>
          <a:solidFill>
            <a:srgbClr val="EDEDED"/>
          </a:solidFill>
        </p:spPr>
      </p:pic>
      <p:sp>
        <p:nvSpPr>
          <p:cNvPr id="1200" name="텍스트 상자 128"/>
          <p:cNvSpPr txBox="1">
            <a:spLocks/>
          </p:cNvSpPr>
          <p:nvPr/>
        </p:nvSpPr>
        <p:spPr>
          <a:xfrm rot="0">
            <a:off x="6823710" y="3924935"/>
            <a:ext cx="413067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</a:t>
            </a:r>
            <a:r>
              <a:rPr lang="ko-KR" sz="1800">
                <a:latin typeface="맑은 고딕" charset="0"/>
                <a:ea typeface="맑은 고딕" charset="0"/>
              </a:rPr>
              <a:t>Bake가 되는 순간 Agent가 이동할 수 있는 영역과 이동할 수 없는 영역이 정해지게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마우스로 위치 정보를 선택했을 때 현재 파란색으로 설정된 영역 이외에 다른 영역으로는 이동할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93" descr="C:/Users/Admin1/AppData/Roaming/PolarisOffice/ETemp/8136_15119280/fImage930023004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324610"/>
            <a:ext cx="4130675" cy="23806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15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