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76" r:id="rId12"/>
  </p:sldMasterIdLst>
  <p:notesMasterIdLst>
    <p:notesMasterId r:id="rId14"/>
  </p:notesMasterIdLst>
  <p:sldIdLst>
    <p:sldId id="287" r:id="rId16"/>
    <p:sldId id="300" r:id="rId18"/>
    <p:sldId id="312" r:id="rId19"/>
    <p:sldId id="304" r:id="rId20"/>
    <p:sldId id="301" r:id="rId21"/>
    <p:sldId id="302" r:id="rId22"/>
    <p:sldId id="305" r:id="rId23"/>
    <p:sldId id="307" r:id="rId24"/>
    <p:sldId id="308" r:id="rId25"/>
    <p:sldId id="309" r:id="rId27"/>
    <p:sldId id="313" r:id="rId29"/>
    <p:sldId id="310" r:id="rId31"/>
    <p:sldId id="314" r:id="rId33"/>
    <p:sldId id="311" r:id="rId34"/>
    <p:sldId id="315" r:id="rId35"/>
    <p:sldId id="31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image" Target="../media/fImage1826219141.png"></Relationship><Relationship Id="rId58" Type="http://schemas.openxmlformats.org/officeDocument/2006/relationships/image" Target="../media/fImage44511928467.png"></Relationship><Relationship Id="rId59" Type="http://schemas.openxmlformats.org/officeDocument/2006/relationships/image" Target="../media/fImage20092905436.png"></Relationship><Relationship Id="rId6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image" Target="../media/fImage362473029169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68742484464.png"></Relationship><Relationship Id="rId3" Type="http://schemas.openxmlformats.org/officeDocument/2006/relationships/image" Target="../media/fImage168452495705.png"></Relationship><Relationship Id="rId4" Type="http://schemas.openxmlformats.org/officeDocument/2006/relationships/image" Target="../media/fImage362533055724.png"></Relationship><Relationship Id="rId5" Type="http://schemas.openxmlformats.org/officeDocument/2006/relationships/image" Target="../media/fImage361973071478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8" Type="http://schemas.openxmlformats.org/officeDocument/2006/relationships/notesSlide" Target="../notesSlides/notesSlide12.xml"></Relationship><Relationship Id="rId9" Type="http://schemas.openxmlformats.org/officeDocument/2006/relationships/image" Target="../media/fImage89733119358.png"></Relationship><Relationship Id="rId10" Type="http://schemas.openxmlformats.org/officeDocument/2006/relationships/image" Target="../media/fImage619330341.png"></Relationship><Relationship Id="rId11" Type="http://schemas.openxmlformats.org/officeDocument/2006/relationships/image" Target="../media/fImage60703048467.png"></Relationship><Relationship Id="rId12" Type="http://schemas.openxmlformats.org/officeDocument/2006/relationships/image" Target="../media/fImage61343056334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7332976500.png"></Relationship><Relationship Id="rId3" Type="http://schemas.openxmlformats.org/officeDocument/2006/relationships/image" Target="../media/fImage38742989169.png"></Relationship><Relationship Id="rId5" Type="http://schemas.openxmlformats.org/officeDocument/2006/relationships/image" Target="../media/fImage88043065724.png"></Relationship><Relationship Id="rId6" Type="http://schemas.openxmlformats.org/officeDocument/2006/relationships/image" Target="../media/fImage61173071478.png"></Relationship><Relationship Id="rId7" Type="http://schemas.openxmlformats.org/officeDocument/2006/relationships/image" Target="../media/fImage243752006962.png"></Relationship><Relationship Id="rId8" Type="http://schemas.openxmlformats.org/officeDocument/2006/relationships/notesSlide" Target="../notesSlides/notesSlide13.xml"></Relationship><Relationship Id="rId9" Type="http://schemas.openxmlformats.org/officeDocument/2006/relationships/image" Target="../media/fImage674525541.png"></Relationship><Relationship Id="rId10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353911971478.png"></Relationship><Relationship Id="rId10" Type="http://schemas.openxmlformats.org/officeDocument/2006/relationships/image" Target="../media/fImage188663129358.png"></Relationship><Relationship Id="rId11" Type="http://schemas.openxmlformats.org/officeDocument/2006/relationships/image" Target="../media/fImage92723136962.png"></Relationship><Relationship Id="rId12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64243244464.png"></Relationship><Relationship Id="rId3" Type="http://schemas.openxmlformats.org/officeDocument/2006/relationships/image" Target="../media/fImage67243255705.png"></Relationship><Relationship Id="rId4" Type="http://schemas.openxmlformats.org/officeDocument/2006/relationships/image" Target="../media/fImage116873278145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image" Target="../media/fImage992424041.png"></Relationship><Relationship Id="rId7" Type="http://schemas.openxmlformats.org/officeDocument/2006/relationships/image" Target="../media/fImage161052209961.png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67223288467.png"></Relationship><Relationship Id="rId3" Type="http://schemas.openxmlformats.org/officeDocument/2006/relationships/image" Target="../media/fImage97763296334.png"></Relationship><Relationship Id="rId4" Type="http://schemas.openxmlformats.org/officeDocument/2006/relationships/image" Target="../media/fImage120123306500.png"></Relationship><Relationship Id="rId5" Type="http://schemas.openxmlformats.org/officeDocument/2006/relationships/image" Target="../media/fImage115703329169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4" Type="http://schemas.openxmlformats.org/officeDocument/2006/relationships/image" Target="../media/fImage161052209961.png"></Relationship><Relationship Id="rId22" Type="http://schemas.openxmlformats.org/officeDocument/2006/relationships/image" Target="../media/fImage51932846334.png"></Relationship><Relationship Id="rId23" Type="http://schemas.openxmlformats.org/officeDocument/2006/relationships/image" Target="../media/fImage1163019541.png"></Relationship><Relationship Id="rId24" Type="http://schemas.openxmlformats.org/officeDocument/2006/relationships/image" Target="../media/fImage52551978467.png"></Relationship><Relationship Id="rId25" Type="http://schemas.openxmlformats.org/officeDocument/2006/relationships/image" Target="../media/fImage52371986334.png"></Relationship><Relationship Id="rId2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562109358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62491946500.png"></Relationship><Relationship Id="rId10" Type="http://schemas.openxmlformats.org/officeDocument/2006/relationships/image" Target="../media/fImage135361999169.png"></Relationship><Relationship Id="rId11" Type="http://schemas.openxmlformats.org/officeDocument/2006/relationships/image" Target="../media/fImage1163219441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image" Target="../media/fImage57511968467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2" Type="http://schemas.openxmlformats.org/officeDocument/2006/relationships/image" Target="../media/fImage220051176334.png"></Relationship><Relationship Id="rId16" Type="http://schemas.openxmlformats.org/officeDocument/2006/relationships/image" Target="../media/fImage57511976334.png"></Relationship><Relationship Id="rId17" Type="http://schemas.openxmlformats.org/officeDocument/2006/relationships/image" Target="../media/fImage3254219541.png"></Relationship><Relationship Id="rId18" Type="http://schemas.openxmlformats.org/officeDocument/2006/relationships/image" Target="../media/fImage68551968467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2909925741.png"></Relationship><Relationship Id="rId9" Type="http://schemas.openxmlformats.org/officeDocument/2006/relationships/image" Target="../media/fImage68551968467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8" Type="http://schemas.openxmlformats.org/officeDocument/2006/relationships/image" Target="../media/fImage188971996334.png"></Relationship><Relationship Id="rId9" Type="http://schemas.openxmlformats.org/officeDocument/2006/relationships/image" Target="../media/fImage67852006500.png"></Relationship><Relationship Id="rId10" Type="http://schemas.openxmlformats.org/officeDocument/2006/relationships/image" Target="../media/fImage118112059169.png"></Relationship><Relationship Id="rId11" Type="http://schemas.openxmlformats.org/officeDocument/2006/relationships/image" Target="../media/fImage27422260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1635020341.png"></Relationship><Relationship Id="rId10" Type="http://schemas.openxmlformats.org/officeDocument/2006/relationships/image" Target="../media/fImage95762048467.png"></Relationship><Relationship Id="rId11" Type="http://schemas.openxmlformats.org/officeDocument/2006/relationships/image" Target="../media/fImage363622056334.png"></Relationship><Relationship Id="rId12" Type="http://schemas.openxmlformats.org/officeDocument/2006/relationships/image" Target="../media/fImage93492126500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18685" y="379730"/>
            <a:ext cx="2755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0630" y="4665345"/>
            <a:ext cx="41325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Control스크립트를 생성한 다음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64"/>
          <p:cNvSpPr>
            <a:spLocks/>
          </p:cNvSpPr>
          <p:nvPr/>
        </p:nvSpPr>
        <p:spPr>
          <a:xfrm rot="0">
            <a:off x="8656320" y="1785620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6816725" y="2611120"/>
            <a:ext cx="41421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6725" y="5494655"/>
            <a:ext cx="4153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1405255"/>
            <a:ext cx="1793875" cy="1057275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1656080" cy="1040765"/>
          </a:xfrm>
          <a:prstGeom prst="roundRect"/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949065"/>
            <a:ext cx="4123690" cy="1442720"/>
          </a:xfrm>
          <a:prstGeom prst="roundRect"/>
          <a:solidFill>
            <a:srgbClr val="EDEDED"/>
          </a:solidFill>
        </p:spPr>
      </p:pic>
      <p:pic>
        <p:nvPicPr>
          <p:cNvPr id="1199" name="그림 3"/>
          <p:cNvPicPr>
            <a:picLocks noChangeAspect="1"/>
          </p:cNvPicPr>
          <p:nvPr/>
        </p:nvPicPr>
        <p:blipFill rotWithShape="1"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6365"/>
            <a:ext cx="2660650" cy="3035300"/>
          </a:xfrm>
          <a:prstGeom prst="roundRect"/>
          <a:solidFill>
            <a:srgbClr val="EDEDED"/>
          </a:solidFill>
        </p:spPr>
      </p:pic>
      <p:pic>
        <p:nvPicPr>
          <p:cNvPr id="1200" name="그림 6"/>
          <p:cNvPicPr>
            <a:picLocks noChangeAspect="1"/>
          </p:cNvPicPr>
          <p:nvPr/>
        </p:nvPicPr>
        <p:blipFill rotWithShape="1">
          <a:blip r:embed="rId5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23360" y="1404620"/>
            <a:ext cx="1330960" cy="1655445"/>
          </a:xfrm>
          <a:prstGeom prst="roundRect"/>
          <a:solidFill>
            <a:srgbClr val="EDEDED"/>
          </a:solidFill>
        </p:spPr>
      </p:pic>
      <p:pic>
        <p:nvPicPr>
          <p:cNvPr id="1201" name="그림 19"/>
          <p:cNvPicPr>
            <a:picLocks noChangeAspect="1"/>
          </p:cNvPicPr>
          <p:nvPr/>
        </p:nvPicPr>
        <p:blipFill rotWithShape="1">
          <a:blip r:embed="rId5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3080" y="3615690"/>
            <a:ext cx="723900" cy="815340"/>
          </a:xfrm>
          <a:prstGeom prst="roundRect"/>
          <a:solidFill>
            <a:srgbClr val="EDEDED"/>
          </a:solidFill>
        </p:spPr>
      </p:pic>
      <p:cxnSp>
        <p:nvCxnSpPr>
          <p:cNvPr id="1202" name="도형 22"/>
          <p:cNvCxnSpPr>
            <a:stCxn id="1201" idx="0"/>
            <a:endCxn id="1200" idx="2"/>
          </p:cNvCxnSpPr>
          <p:nvPr/>
        </p:nvCxnSpPr>
        <p:spPr>
          <a:xfrm rot="0" flipV="1">
            <a:off x="4684395" y="3059430"/>
            <a:ext cx="4445" cy="556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163320" y="4771390"/>
            <a:ext cx="42062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05930" y="4219575"/>
            <a:ext cx="41744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Siren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Siren Button 오브젝트의 Source Image에 Siren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2210" y="3616325"/>
            <a:ext cx="4191000" cy="104775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2563495"/>
            <a:ext cx="4158615" cy="1524635"/>
          </a:xfrm>
          <a:prstGeom prst="roundRect"/>
          <a:solidFill>
            <a:srgbClr val="EDEDED"/>
          </a:solidFill>
        </p:spPr>
      </p:pic>
      <p:pic>
        <p:nvPicPr>
          <p:cNvPr id="1231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264285"/>
            <a:ext cx="4157345" cy="1143635"/>
          </a:xfrm>
          <a:prstGeom prst="roundRect"/>
          <a:solidFill>
            <a:srgbClr val="EDEDED"/>
          </a:solidFill>
        </p:spPr>
      </p:pic>
      <p:cxnSp>
        <p:nvCxnSpPr>
          <p:cNvPr id="1232" name="도형 29"/>
          <p:cNvCxnSpPr/>
          <p:nvPr/>
        </p:nvCxnSpPr>
        <p:spPr>
          <a:xfrm rot="0">
            <a:off x="10053320" y="2320925"/>
            <a:ext cx="788670" cy="1082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32325" y="354965"/>
            <a:ext cx="29368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8250" y="4217035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Magic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Magic Button 오브젝트의 Source Image에 Magic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4820" y="4219575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Explosion Button 오브젝트의 Source Image에 Explosion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20645"/>
            <a:ext cx="4131310" cy="1492885"/>
          </a:xfrm>
          <a:prstGeom prst="roundRect"/>
          <a:solidFill>
            <a:srgbClr val="EDEDED"/>
          </a:solidFill>
        </p:spPr>
      </p:pic>
      <p:pic>
        <p:nvPicPr>
          <p:cNvPr id="1229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623820"/>
            <a:ext cx="4122420" cy="1481455"/>
          </a:xfrm>
          <a:prstGeom prst="roundRect"/>
          <a:solidFill>
            <a:srgbClr val="EDEDED"/>
          </a:solidFill>
        </p:spPr>
      </p:pic>
      <p:pic>
        <p:nvPicPr>
          <p:cNvPr id="1230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376680"/>
            <a:ext cx="4128135" cy="1074420"/>
          </a:xfrm>
          <a:prstGeom prst="roundRect"/>
          <a:solidFill>
            <a:srgbClr val="EDEDED"/>
          </a:solidFill>
        </p:spPr>
      </p:pic>
      <p:cxnSp>
        <p:nvCxnSpPr>
          <p:cNvPr id="1231" name="도형 34"/>
          <p:cNvCxnSpPr/>
          <p:nvPr/>
        </p:nvCxnSpPr>
        <p:spPr>
          <a:xfrm rot="0">
            <a:off x="3351530" y="2398395"/>
            <a:ext cx="1896745" cy="10401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" name="그림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368425"/>
            <a:ext cx="4119245" cy="1074420"/>
          </a:xfrm>
          <a:prstGeom prst="roundRect"/>
          <a:solidFill>
            <a:srgbClr val="EDEDED"/>
          </a:solidFill>
        </p:spPr>
      </p:pic>
      <p:cxnSp>
        <p:nvCxnSpPr>
          <p:cNvPr id="1233" name="도형 39"/>
          <p:cNvCxnSpPr/>
          <p:nvPr/>
        </p:nvCxnSpPr>
        <p:spPr>
          <a:xfrm rot="0">
            <a:off x="8252460" y="2372995"/>
            <a:ext cx="2563495" cy="1056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05655" y="337820"/>
            <a:ext cx="29794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7140" y="4094480"/>
            <a:ext cx="41357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6725" y="4647565"/>
            <a:ext cx="415734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</a:t>
            </a:r>
            <a:r>
              <a:rPr lang="ko-KR" sz="1800">
                <a:latin typeface="맑은 고딕" charset="0"/>
                <a:ea typeface="맑은 고딕" charset="0"/>
              </a:rPr>
              <a:t>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4780" y="1238250"/>
            <a:ext cx="2693670" cy="1109345"/>
          </a:xfrm>
          <a:prstGeom prst="roundRect"/>
          <a:solidFill>
            <a:srgbClr val="EDEDED"/>
          </a:solidFill>
        </p:spPr>
      </p:pic>
      <p:pic>
        <p:nvPicPr>
          <p:cNvPr id="1233" name="그림 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0815" y="2528570"/>
            <a:ext cx="2679065" cy="1395095"/>
          </a:xfrm>
          <a:prstGeom prst="roundRect"/>
          <a:solidFill>
            <a:srgbClr val="EDEDED"/>
          </a:solidFill>
        </p:spPr>
      </p:pic>
      <p:pic>
        <p:nvPicPr>
          <p:cNvPr id="1239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38250"/>
            <a:ext cx="1343025" cy="2694940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381250" y="2390140"/>
            <a:ext cx="1092200" cy="9791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0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556000"/>
            <a:ext cx="4155440" cy="942340"/>
          </a:xfrm>
          <a:prstGeom prst="roundRect"/>
          <a:solidFill>
            <a:srgbClr val="EDEDED"/>
          </a:solidFill>
        </p:spPr>
      </p:pic>
      <p:pic>
        <p:nvPicPr>
          <p:cNvPr id="1241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2411095"/>
            <a:ext cx="4156075" cy="939800"/>
          </a:xfrm>
          <a:prstGeom prst="roundRect"/>
          <a:solidFill>
            <a:srgbClr val="EDEDED"/>
          </a:solidFill>
        </p:spPr>
      </p:pic>
      <p:pic>
        <p:nvPicPr>
          <p:cNvPr id="1242" name="그림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43965"/>
            <a:ext cx="4157345" cy="951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9455" y="328930"/>
            <a:ext cx="3136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8885" y="2856230"/>
            <a:ext cx="416623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Volume 오브젝트를 선택하고 On Value Changed(Single)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1" descr="C:/Users/Admin1/AppData/Roaming/PolarisOffice/ETemp/18416_12904952/fImage8733297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52245"/>
            <a:ext cx="1189990" cy="1288415"/>
          </a:xfrm>
          <a:prstGeom prst="roundRect"/>
          <a:solidFill>
            <a:srgbClr val="EDEDED"/>
          </a:solidFill>
        </p:spPr>
      </p:pic>
      <p:pic>
        <p:nvPicPr>
          <p:cNvPr id="1240" name="그림 4" descr="C:/Users/Admin1/AppData/Roaming/PolarisOffice/ETemp/18416_12904952/fImage3874298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43810" y="1446530"/>
            <a:ext cx="2852420" cy="1305560"/>
          </a:xfrm>
          <a:prstGeom prst="roundRect"/>
          <a:solidFill>
            <a:srgbClr val="EDEDED"/>
          </a:solidFill>
        </p:spPr>
      </p:pic>
      <p:sp>
        <p:nvSpPr>
          <p:cNvPr id="1242" name="텍스트 상자 10"/>
          <p:cNvSpPr txBox="1">
            <a:spLocks/>
          </p:cNvSpPr>
          <p:nvPr/>
        </p:nvSpPr>
        <p:spPr>
          <a:xfrm>
            <a:off x="6816725" y="2564130"/>
            <a:ext cx="41579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Volume 오브젝트의 On Value Changed에 Volume(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3" name="그림 20" descr="C:/Users/Admin1/AppData/Roaming/PolarisOffice/ETemp/18416_12904952/fImage8804306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4440" y="3977640"/>
            <a:ext cx="1186180" cy="1228090"/>
          </a:xfrm>
          <a:prstGeom prst="roundRect"/>
          <a:solidFill>
            <a:srgbClr val="EDEDED"/>
          </a:solidFill>
        </p:spPr>
      </p:pic>
      <p:pic>
        <p:nvPicPr>
          <p:cNvPr id="1244" name="그림 21" descr="C:/Users/Admin1/AppData/Roaming/PolarisOffice/ETemp/18416_12904952/fImage611730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55875" y="3982085"/>
            <a:ext cx="2848610" cy="1223010"/>
          </a:xfrm>
          <a:prstGeom prst="roundRect"/>
          <a:solidFill>
            <a:srgbClr val="EDEDED"/>
          </a:solidFill>
        </p:spPr>
      </p:pic>
      <p:sp>
        <p:nvSpPr>
          <p:cNvPr id="1245" name="텍스트 상자 26"/>
          <p:cNvSpPr txBox="1">
            <a:spLocks/>
          </p:cNvSpPr>
          <p:nvPr/>
        </p:nvSpPr>
        <p:spPr>
          <a:xfrm rot="0">
            <a:off x="1227455" y="5321935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On Value Changed(Single)에 Sound Manager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46" name="도형 27"/>
          <p:cNvCxnSpPr/>
          <p:nvPr/>
        </p:nvCxnSpPr>
        <p:spPr>
          <a:xfrm rot="0">
            <a:off x="2252980" y="4472305"/>
            <a:ext cx="1197610" cy="2082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텍스트 상자 28"/>
          <p:cNvSpPr txBox="1">
            <a:spLocks/>
          </p:cNvSpPr>
          <p:nvPr/>
        </p:nvSpPr>
        <p:spPr>
          <a:xfrm rot="0">
            <a:off x="6816725" y="5329555"/>
            <a:ext cx="41497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Control 스크립트에서 </a:t>
            </a:r>
            <a:r>
              <a:rPr lang="ko-KR" sz="1800">
                <a:latin typeface="맑은 고딕" charset="0"/>
                <a:ea typeface="맑은 고딕" charset="0"/>
              </a:rPr>
              <a:t> float 변수와 CharacterController 변수를 선언</a:t>
            </a:r>
            <a:r>
              <a:rPr lang="ko-KR" sz="1800">
                <a:latin typeface="맑은 고딕" charset="0"/>
                <a:ea typeface="맑은 고딕" charset="0"/>
              </a:rPr>
              <a:t>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8" name="그림 29" descr="C:/Users/Admin1/AppData/Roaming/PolarisOffice/ETemp/18416_12904952/fImage24375200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3641090"/>
            <a:ext cx="4157980" cy="1579880"/>
          </a:xfrm>
          <a:prstGeom prst="roundRect"/>
          <a:solidFill>
            <a:srgbClr val="EDEDED"/>
          </a:solidFill>
        </p:spPr>
      </p:pic>
      <p:pic>
        <p:nvPicPr>
          <p:cNvPr id="1249" name="그림 1" descr="C:/Users/Admin1/AppData/Roaming/PolarisOffice/ETemp/18416_12904952/fImage6745255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63040"/>
            <a:ext cx="4149725" cy="9575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73905" y="354330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1230630" y="4248150"/>
            <a:ext cx="413194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입력을 했을 때 변화되는 정보를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CharacterController에 있는 SimpleMove( )함수에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9" descr="C:/Users/Admin1/AppData/Roaming/PolarisOffice/ETemp/18416_12904952/fImage35391197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4785"/>
            <a:ext cx="4140835" cy="2654935"/>
          </a:xfrm>
          <a:prstGeom prst="roundRect"/>
          <a:solidFill>
            <a:srgbClr val="EDEDED"/>
          </a:solidFill>
        </p:spPr>
      </p:pic>
      <p:pic>
        <p:nvPicPr>
          <p:cNvPr id="1248" name="그림 30" descr="C:/Users/Admin1/AppData/Roaming/PolarisOffice/ETemp/18416_12904952/fImage18866312935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54785"/>
            <a:ext cx="2611755" cy="3683635"/>
          </a:xfrm>
          <a:prstGeom prst="roundRect"/>
          <a:solidFill>
            <a:srgbClr val="EDEDED"/>
          </a:solidFill>
        </p:spPr>
      </p:pic>
      <p:pic>
        <p:nvPicPr>
          <p:cNvPr id="1249" name="그림 33" descr="C:/Users/Admin1/AppData/Roaming/PolarisOffice/ETemp/18416_12904952/fImage9272313696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5325" y="2161540"/>
            <a:ext cx="1372870" cy="2254250"/>
          </a:xfrm>
          <a:prstGeom prst="roundRect"/>
          <a:solidFill>
            <a:srgbClr val="EDEDED"/>
          </a:solidFill>
        </p:spPr>
      </p:pic>
      <p:sp>
        <p:nvSpPr>
          <p:cNvPr id="1250" name="텍스트 상자 36"/>
          <p:cNvSpPr txBox="1">
            <a:spLocks/>
          </p:cNvSpPr>
          <p:nvPr/>
        </p:nvSpPr>
        <p:spPr>
          <a:xfrm rot="0">
            <a:off x="6822440" y="5350510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Quad를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73905" y="354330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Rect 0"/>
          <p:cNvSpPr txBox="1">
            <a:spLocks/>
          </p:cNvSpPr>
          <p:nvPr/>
        </p:nvSpPr>
        <p:spPr>
          <a:xfrm rot="0">
            <a:off x="1230630" y="2785110"/>
            <a:ext cx="41243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Texture 폴더에 Diffuse 텍스처를 Ground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50" name="Rect 0"/>
          <p:cNvSpPr txBox="1">
            <a:spLocks/>
          </p:cNvSpPr>
          <p:nvPr/>
        </p:nvSpPr>
        <p:spPr>
          <a:xfrm rot="0">
            <a:off x="1219835" y="560006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Ground 오브젝트의 크기와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37" descr="C:/Users/Admin1/AppData/Roaming/PolarisOffice/ETemp/18416_12904952/fImage36424324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27300" y="1446530"/>
            <a:ext cx="2835910" cy="1223010"/>
          </a:xfrm>
          <a:prstGeom prst="roundRect"/>
          <a:solidFill>
            <a:srgbClr val="EDEDED"/>
          </a:solidFill>
        </p:spPr>
      </p:pic>
      <p:pic>
        <p:nvPicPr>
          <p:cNvPr id="1252" name="그림 40" descr="C:/Users/Admin1/AppData/Roaming/PolarisOffice/ETemp/18416_12904952/fImage6724325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7165"/>
            <a:ext cx="1183640" cy="1229995"/>
          </a:xfrm>
          <a:prstGeom prst="roundRect"/>
          <a:solidFill>
            <a:srgbClr val="EDEDED"/>
          </a:solidFill>
        </p:spPr>
      </p:pic>
      <p:cxnSp>
        <p:nvCxnSpPr>
          <p:cNvPr id="1253" name="도형 43"/>
          <p:cNvCxnSpPr/>
          <p:nvPr/>
        </p:nvCxnSpPr>
        <p:spPr>
          <a:xfrm rot="0" flipH="1">
            <a:off x="1962150" y="2153285"/>
            <a:ext cx="632460" cy="358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4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817620"/>
            <a:ext cx="4131310" cy="1694815"/>
          </a:xfrm>
          <a:prstGeom prst="roundRect"/>
          <a:solidFill>
            <a:srgbClr val="EDEDED"/>
          </a:solidFill>
        </p:spPr>
      </p:pic>
      <p:pic>
        <p:nvPicPr>
          <p:cNvPr id="1255" name="그림 1" descr="C:/Users/Admin1/AppData/Roaming/PolarisOffice/ETemp/18416_12904952/fImage9924240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93580" y="2127885"/>
            <a:ext cx="1372870" cy="2320925"/>
          </a:xfrm>
          <a:prstGeom prst="roundRect"/>
          <a:solidFill>
            <a:srgbClr val="EDEDED"/>
          </a:solidFill>
        </p:spPr>
      </p:pic>
      <p:pic>
        <p:nvPicPr>
          <p:cNvPr id="1256" name="그림 2" descr="C:/Users/Admin1/AppData/Roaming/PolarisOffice/ETemp/18416_12904952/fImage16105220996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595245" cy="3675380"/>
          </a:xfrm>
          <a:prstGeom prst="roundRect"/>
          <a:solidFill>
            <a:srgbClr val="EDEDED"/>
          </a:solidFill>
        </p:spPr>
      </p:pic>
      <p:sp>
        <p:nvSpPr>
          <p:cNvPr id="1257" name="텍스트 상자 5"/>
          <p:cNvSpPr txBox="1">
            <a:spLocks/>
          </p:cNvSpPr>
          <p:nvPr/>
        </p:nvSpPr>
        <p:spPr>
          <a:xfrm rot="0">
            <a:off x="6808470" y="5322570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Cube를 선택하고 Concrete라는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5640" y="371475"/>
            <a:ext cx="32321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50" name="Rect 0"/>
          <p:cNvSpPr txBox="1">
            <a:spLocks/>
          </p:cNvSpPr>
          <p:nvPr/>
        </p:nvSpPr>
        <p:spPr>
          <a:xfrm rot="0">
            <a:off x="1211580" y="5317490"/>
            <a:ext cx="4167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Slider 컴포넌트에 있는 Navigation을 None으로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8" name="그림 6" descr="C:/Users/Admin1/AppData/Roaming/PolarisOffice/ETemp/18416_12904952/fImage26722328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60015" y="1454785"/>
            <a:ext cx="2727960" cy="3658870"/>
          </a:xfrm>
          <a:prstGeom prst="roundRect"/>
          <a:solidFill>
            <a:srgbClr val="EDEDED"/>
          </a:solidFill>
        </p:spPr>
      </p:pic>
      <p:pic>
        <p:nvPicPr>
          <p:cNvPr id="1259" name="그림 9" descr="C:/Users/Admin1/AppData/Roaming/PolarisOffice/ETemp/18416_12904952/fImage9776329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2244725"/>
            <a:ext cx="1347470" cy="2078990"/>
          </a:xfrm>
          <a:prstGeom prst="roundRect"/>
          <a:solidFill>
            <a:srgbClr val="EDEDED"/>
          </a:solidFill>
        </p:spPr>
      </p:pic>
      <p:pic>
        <p:nvPicPr>
          <p:cNvPr id="1260" name="그림 12" descr="C:/Users/Admin1/AppData/Roaming/PolarisOffice/ETemp/18416_12904952/fImage12012330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46530"/>
            <a:ext cx="4149725" cy="1505585"/>
          </a:xfrm>
          <a:prstGeom prst="roundRect"/>
          <a:solidFill>
            <a:srgbClr val="EDEDED"/>
          </a:solidFill>
        </p:spPr>
      </p:pic>
      <p:sp>
        <p:nvSpPr>
          <p:cNvPr id="1261" name="텍스트 상자 15"/>
          <p:cNvSpPr txBox="1">
            <a:spLocks/>
          </p:cNvSpPr>
          <p:nvPr/>
        </p:nvSpPr>
        <p:spPr>
          <a:xfrm rot="0">
            <a:off x="6828155" y="3070225"/>
            <a:ext cx="4145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Concrete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2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840480"/>
            <a:ext cx="4141470" cy="1663065"/>
          </a:xfrm>
          <a:prstGeom prst="roundRect"/>
          <a:solidFill>
            <a:srgbClr val="EDEDED"/>
          </a:solidFill>
        </p:spPr>
      </p:pic>
      <p:sp>
        <p:nvSpPr>
          <p:cNvPr id="1263" name="텍스트 상자 19"/>
          <p:cNvSpPr txBox="1">
            <a:spLocks/>
          </p:cNvSpPr>
          <p:nvPr/>
        </p:nvSpPr>
        <p:spPr>
          <a:xfrm rot="0">
            <a:off x="6816725" y="5594350"/>
            <a:ext cx="4145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 오브젝트의 앵커를 지정하고 위치와 크기를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88840" y="412115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Character Controller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0" descr="C:/Users/Admin1/AppData/Roaming/PolarisOffice/ETemp/18416_12904952/fImage16105220996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8275"/>
            <a:ext cx="2602865" cy="3808730"/>
          </a:xfrm>
          <a:prstGeom prst="roundRect"/>
          <a:solidFill>
            <a:srgbClr val="EDEDED"/>
          </a:solidFill>
        </p:spPr>
      </p:pic>
      <p:pic>
        <p:nvPicPr>
          <p:cNvPr id="1214" name="그림 1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252980"/>
            <a:ext cx="1405255" cy="2087245"/>
          </a:xfrm>
          <a:prstGeom prst="roundRect"/>
          <a:solidFill>
            <a:srgbClr val="EDEDED"/>
          </a:solidFill>
        </p:spPr>
      </p:pic>
      <p:pic>
        <p:nvPicPr>
          <p:cNvPr id="1215" name="그림 4" descr="C:/Users/Admin1/AppData/Roaming/PolarisOffice/ETemp/18416_12904952/fImage1163019541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345" y="1438275"/>
            <a:ext cx="4150360" cy="1397635"/>
          </a:xfrm>
          <a:prstGeom prst="roundRect"/>
          <a:solidFill>
            <a:srgbClr val="EDEDED"/>
          </a:solidFill>
        </p:spPr>
      </p:pic>
      <p:sp>
        <p:nvSpPr>
          <p:cNvPr id="1216" name="텍스트 상자 7"/>
          <p:cNvSpPr txBox="1">
            <a:spLocks/>
          </p:cNvSpPr>
          <p:nvPr/>
        </p:nvSpPr>
        <p:spPr>
          <a:xfrm rot="0">
            <a:off x="6820535" y="2939415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65550"/>
            <a:ext cx="1305560" cy="1306195"/>
          </a:xfrm>
          <a:prstGeom prst="roundRect"/>
          <a:solidFill>
            <a:srgbClr val="EDEDED"/>
          </a:solidFill>
        </p:spPr>
      </p:pic>
      <p:pic>
        <p:nvPicPr>
          <p:cNvPr id="1218" name="그림 11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3768090"/>
            <a:ext cx="2719070" cy="1303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21860" y="379095"/>
            <a:ext cx="2744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230630" y="2655570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Speaker 텍스처를 선택하고 Sound Box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06565" y="2888615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 rot="0">
            <a:off x="6823710" y="5269865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 descr="C:/Users/Admin1/AppData/Roaming/PolarisOffice/ETemp/18416_12904952/fImage4856210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446530"/>
            <a:ext cx="2623820" cy="1314450"/>
          </a:xfrm>
          <a:prstGeom prst="roundRect"/>
          <a:solidFill>
            <a:srgbClr val="EDEDED"/>
          </a:solidFill>
        </p:spPr>
      </p:pic>
      <p:pic>
        <p:nvPicPr>
          <p:cNvPr id="1215" name="그림 15" descr="C:/Users/Admin1/AppData/Roaming/PolarisOffice/ETemp/18416_12904952/fImage5193285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46530"/>
            <a:ext cx="1405890" cy="1294765"/>
          </a:xfrm>
          <a:prstGeom prst="roundRect"/>
          <a:solidFill>
            <a:srgbClr val="EDEDED"/>
          </a:solidFill>
        </p:spPr>
      </p:pic>
      <p:pic>
        <p:nvPicPr>
          <p:cNvPr id="1216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683635"/>
            <a:ext cx="1192530" cy="1468755"/>
          </a:xfrm>
          <a:prstGeom prst="roundRect"/>
          <a:solidFill>
            <a:srgbClr val="EDEDED"/>
          </a:solidFill>
        </p:spPr>
      </p:pic>
      <p:pic>
        <p:nvPicPr>
          <p:cNvPr id="1217" name="그림 17" descr="C:/Users/Admin1/AppData/Roaming/PolarisOffice/ETemp/18416_12904952/fImage5193287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8275"/>
            <a:ext cx="1306830" cy="1051560"/>
          </a:xfrm>
          <a:prstGeom prst="roundRect"/>
          <a:solidFill>
            <a:srgbClr val="EDEDED"/>
          </a:solidFill>
        </p:spPr>
      </p:pic>
      <p:pic>
        <p:nvPicPr>
          <p:cNvPr id="1218" name="그림 1" descr="C:/Users/Admin1/AppData/Roaming/PolarisOffice/ETemp/18416_12904952/fImage36249194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8740" y="1446530"/>
            <a:ext cx="2760980" cy="1031875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211070" y="1945005"/>
            <a:ext cx="2760980" cy="4000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그림 1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3683635"/>
            <a:ext cx="2834640" cy="1471295"/>
          </a:xfrm>
          <a:prstGeom prst="roundRect"/>
          <a:solidFill>
            <a:srgbClr val="EDEDED"/>
          </a:solidFill>
        </p:spPr>
      </p:pic>
      <p:pic>
        <p:nvPicPr>
          <p:cNvPr id="1220" name="그림 1" descr="C:/Users/Admin1/AppData/Roaming/PolarisOffice/ETemp/18416_12904952/fImage11632194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3707765"/>
            <a:ext cx="4140200" cy="1721485"/>
          </a:xfrm>
          <a:prstGeom prst="roundRect"/>
          <a:solidFill>
            <a:srgbClr val="EDEDED"/>
          </a:solidFill>
        </p:spPr>
      </p:pic>
      <p:sp>
        <p:nvSpPr>
          <p:cNvPr id="1221" name="텍스트 상자 4"/>
          <p:cNvSpPr txBox="1">
            <a:spLocks/>
          </p:cNvSpPr>
          <p:nvPr/>
        </p:nvSpPr>
        <p:spPr>
          <a:xfrm rot="0">
            <a:off x="1227455" y="5554345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>
            <a:off x="7233285" y="4446905"/>
            <a:ext cx="40430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12215" y="4173220"/>
            <a:ext cx="415226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 descr="C:/Users/Admin1/AppData/Roaming/PolarisOffice/ETemp/18416_12904952/fImage27631224328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38275"/>
            <a:ext cx="4145280" cy="2545080"/>
          </a:xfrm>
          <a:prstGeom prst="roundRect"/>
          <a:solidFill>
            <a:srgbClr val="EDEDED"/>
          </a:solidFill>
        </p:spPr>
      </p:pic>
      <p:pic>
        <p:nvPicPr>
          <p:cNvPr id="7" name="그림 35" descr="C:/Users/Admin1/AppData/Roaming/PolarisOffice/ETemp/18416_12904952/fImage43835208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32015" y="1438275"/>
            <a:ext cx="4044315" cy="27774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 descr="C:/Users/Admin1/AppData/Roaming/PolarisOffice/ETemp/18416_12904952/fImage8506212570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6530"/>
            <a:ext cx="2520315" cy="2594610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38885" y="423545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Sound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오브젝트에서 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57" descr="C:/Users/Admin1/AppData/Roaming/PolarisOffice/ETemp/18416_12904952/fImage32975221996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46530"/>
            <a:ext cx="4152900" cy="3709035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34055"/>
            <a:ext cx="690245" cy="789940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202" idx="2"/>
          </p:cNvCxnSpPr>
          <p:nvPr/>
        </p:nvCxnSpPr>
        <p:spPr>
          <a:xfrm rot="0" flipV="1">
            <a:off x="4659630" y="2901950"/>
            <a:ext cx="6985" cy="332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2" name="그림 5" descr="C:/Users/Admin1/AppData/Roaming/PolarisOffice/ETemp/18416_12904952/fImage5751196846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6850" y="1446530"/>
            <a:ext cx="1318895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8980" y="354965"/>
            <a:ext cx="3119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16725" y="4819015"/>
            <a:ext cx="41490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294765" y="2597785"/>
            <a:ext cx="4068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 Manager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 descr="C:/Users/Admin1/AppData/Roaming/PolarisOffice/ETemp/18416_12904952/fImage4856210935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1421765"/>
            <a:ext cx="2728595" cy="1040130"/>
          </a:xfrm>
          <a:prstGeom prst="roundRect"/>
          <a:solidFill>
            <a:srgbClr val="EDEDED"/>
          </a:solidFill>
        </p:spPr>
      </p:pic>
      <p:pic>
        <p:nvPicPr>
          <p:cNvPr id="1201" name="그림 11" descr="C:/Users/Admin1/AppData/Roaming/PolarisOffice/ETemp/18416_12904952/fImage22005117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21765"/>
            <a:ext cx="2778125" cy="3242310"/>
          </a:xfrm>
          <a:prstGeom prst="roundRect"/>
          <a:solidFill>
            <a:srgbClr val="EDEDED"/>
          </a:solidFill>
        </p:spPr>
      </p:pic>
      <p:pic>
        <p:nvPicPr>
          <p:cNvPr id="1206" name="그림 8" descr="C:/Users/Admin1/AppData/Roaming/PolarisOffice/ETemp/18416_12904952/fImage5751197633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0020"/>
            <a:ext cx="1273175" cy="1031875"/>
          </a:xfrm>
          <a:prstGeom prst="roundRect"/>
          <a:solidFill>
            <a:srgbClr val="EDEDED"/>
          </a:solidFill>
        </p:spPr>
      </p:pic>
      <p:sp>
        <p:nvSpPr>
          <p:cNvPr id="1207" name="텍스트 상자 4"/>
          <p:cNvSpPr txBox="1">
            <a:spLocks/>
          </p:cNvSpPr>
          <p:nvPr/>
        </p:nvSpPr>
        <p:spPr>
          <a:xfrm rot="0">
            <a:off x="1236345" y="5090795"/>
            <a:ext cx="4126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SoundManager 스크립트에서 AudioClip</a:t>
            </a:r>
            <a:r>
              <a:rPr lang="ko-KR" sz="1800">
                <a:latin typeface="맑은 고딕" charset="0"/>
                <a:ea typeface="맑은 고딕" charset="0"/>
              </a:rPr>
              <a:t> 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배열로 선언하고 AudioSource 변수를 2개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604260"/>
            <a:ext cx="4131945" cy="1433830"/>
          </a:xfrm>
          <a:prstGeom prst="roundRect"/>
          <a:solidFill>
            <a:srgbClr val="EDEDED"/>
          </a:solidFill>
        </p:spPr>
      </p:pic>
      <p:pic>
        <p:nvPicPr>
          <p:cNvPr id="1209" name="그림 6" descr="C:/Users/Admin1/AppData/Roaming/PolarisOffice/ETemp/18416_12904952/fImage68551968467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36455" y="2053590"/>
            <a:ext cx="122999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13550" y="453580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Sound Manager 오브젝트의 배열에 순서대로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238885" y="5645150"/>
            <a:ext cx="41211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Volume 오브젝트의 </a:t>
            </a:r>
            <a:r>
              <a:rPr lang="ko-KR" sz="1800">
                <a:latin typeface="맑은 고딕" charset="0"/>
                <a:ea typeface="맑은 고딕" charset="0"/>
              </a:rPr>
              <a:t>Value 값을 1로 설장합니다.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8" descr="C:/Users/Admin1/AppData/Roaming/PolarisOffice/ETemp/18416_12904952/fImage2139221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202430" cy="1835785"/>
          </a:xfrm>
          <a:prstGeom prst="roundRect"/>
          <a:solidFill>
            <a:srgbClr val="EDEDED"/>
          </a:solidFill>
        </p:spPr>
      </p:pic>
      <p:pic>
        <p:nvPicPr>
          <p:cNvPr id="1209" name="그림 51" descr="C:/Users/Admin1/AppData/Roaming/PolarisOffice/ETemp/18416_12904952/fImage13686215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3444875"/>
            <a:ext cx="4204970" cy="962025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72730" y="3108960"/>
            <a:ext cx="2967990" cy="6159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125075" y="2976245"/>
            <a:ext cx="699135" cy="681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그림 2" descr="C:/Users/Admin1/AppData/Roaming/PolarisOffice/ETemp/18416_12904952/fImage29099257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0485" y="1446530"/>
            <a:ext cx="2760980" cy="4057650"/>
          </a:xfrm>
          <a:prstGeom prst="roundRect"/>
          <a:solidFill>
            <a:srgbClr val="EDEDED"/>
          </a:solidFill>
        </p:spPr>
      </p:pic>
      <p:pic>
        <p:nvPicPr>
          <p:cNvPr id="1214" name="그림 5" descr="C:/Users/Admin1/AppData/Roaming/PolarisOffice/ETemp/18416_12904952/fImage6855196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319655"/>
            <a:ext cx="1224280" cy="2219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6808470" y="3788410"/>
            <a:ext cx="414147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SoundCall(int) 함수를 선언하고 오디오 소스의 PlayOneShot 함수에 오디오 클립의 인덱스로 매개변수를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Volume(float) 함수를 생성하고 매개변수에 float 변수로 오디오 소스의 볼륨 값이 설정될 수 있도록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14" descr="C:/Users/Admin1/AppData/Roaming/PolarisOffice/ETemp/18416_12904952/fImage18897199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52370" y="1454785"/>
            <a:ext cx="2919730" cy="1213485"/>
          </a:xfrm>
          <a:prstGeom prst="roundRect"/>
          <a:solidFill>
            <a:srgbClr val="EDEDED"/>
          </a:solidFill>
        </p:spPr>
      </p:pic>
      <p:pic>
        <p:nvPicPr>
          <p:cNvPr id="1220" name="그림 17" descr="C:/Users/Admin1/AppData/Roaming/PolarisOffice/ETemp/18416_12904952/fImage678520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48435"/>
            <a:ext cx="1132205" cy="1226820"/>
          </a:xfrm>
          <a:prstGeom prst="roundRect"/>
          <a:solidFill>
            <a:srgbClr val="EDEDED"/>
          </a:solidFill>
        </p:spPr>
      </p:pic>
      <p:sp>
        <p:nvSpPr>
          <p:cNvPr id="1221" name="텍스트 상자 20"/>
          <p:cNvSpPr txBox="1">
            <a:spLocks/>
          </p:cNvSpPr>
          <p:nvPr/>
        </p:nvSpPr>
        <p:spPr>
          <a:xfrm rot="0">
            <a:off x="1229995" y="2787650"/>
            <a:ext cx="4140200" cy="12026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 Manager 오브젝트의 AudioSource 변수에 Sound Box 오브젝트와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2" name="도형 22"/>
          <p:cNvCxnSpPr/>
          <p:nvPr/>
        </p:nvCxnSpPr>
        <p:spPr>
          <a:xfrm rot="0">
            <a:off x="2103120" y="1953260"/>
            <a:ext cx="3176270" cy="499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도형 23"/>
          <p:cNvCxnSpPr/>
          <p:nvPr/>
        </p:nvCxnSpPr>
        <p:spPr>
          <a:xfrm rot="0">
            <a:off x="2327910" y="2119630"/>
            <a:ext cx="2951480" cy="4578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4" name="그림 24" descr="C:/Users/Admin1/AppData/Roaming/PolarisOffice/ETemp/18416_12904952/fImage11811205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4073525"/>
            <a:ext cx="4141470" cy="1330325"/>
          </a:xfrm>
          <a:prstGeom prst="roundRect"/>
          <a:solidFill>
            <a:srgbClr val="EDEDED"/>
          </a:solidFill>
        </p:spPr>
      </p:pic>
      <p:sp>
        <p:nvSpPr>
          <p:cNvPr id="1225" name="텍스트 상자 27"/>
          <p:cNvSpPr txBox="1">
            <a:spLocks/>
          </p:cNvSpPr>
          <p:nvPr/>
        </p:nvSpPr>
        <p:spPr>
          <a:xfrm rot="0">
            <a:off x="1243330" y="5461000"/>
            <a:ext cx="41306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Sound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6" name="그림 7" descr="C:/Users/Admin1/AppData/Roaming/PolarisOffice/ETemp/18416_12904952/fImage27422260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38275"/>
            <a:ext cx="4132580" cy="2254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5870" y="4429125"/>
            <a:ext cx="41408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 </a:t>
            </a:r>
            <a:r>
              <a:rPr lang="ko-KR" sz="1800">
                <a:latin typeface="맑은 고딕" charset="0"/>
                <a:ea typeface="맑은 고딕" charset="0"/>
              </a:rPr>
              <a:t>Texture 폴더에 Noodle 스프라이트 이미지를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Handle 오브젝트의 Source Image에 Noodle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3420" y="1307465"/>
            <a:ext cx="2669540" cy="2717165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14820" y="4154170"/>
            <a:ext cx="417195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9375" y="1316355"/>
            <a:ext cx="2767330" cy="1767205"/>
          </a:xfrm>
          <a:prstGeom prst="roundRect"/>
          <a:solidFill>
            <a:srgbClr val="EDEDED"/>
          </a:solidFill>
        </p:spPr>
      </p:pic>
      <p:pic>
        <p:nvPicPr>
          <p:cNvPr id="1225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14450"/>
            <a:ext cx="1302385" cy="1761490"/>
          </a:xfrm>
          <a:prstGeom prst="roundRect"/>
          <a:solidFill>
            <a:srgbClr val="EDEDED"/>
          </a:solidFill>
        </p:spPr>
      </p:pic>
      <p:pic>
        <p:nvPicPr>
          <p:cNvPr id="1226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3246755"/>
            <a:ext cx="4133215" cy="1031240"/>
          </a:xfrm>
          <a:prstGeom prst="roundRect"/>
          <a:solidFill>
            <a:srgbClr val="EDEDED"/>
          </a:solidFill>
        </p:spPr>
      </p:pic>
      <p:cxnSp>
        <p:nvCxnSpPr>
          <p:cNvPr id="1227" name="도형 20"/>
          <p:cNvCxnSpPr/>
          <p:nvPr/>
        </p:nvCxnSpPr>
        <p:spPr>
          <a:xfrm rot="0" flipV="1">
            <a:off x="3966210" y="1576070"/>
            <a:ext cx="1325245" cy="1905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" name="그림 2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671320"/>
            <a:ext cx="1316990" cy="1991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