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77" r:id="rId12"/>
  </p:sldMasterIdLst>
  <p:notesMasterIdLst>
    <p:notesMasterId r:id="rId14"/>
  </p:notesMasterIdLst>
  <p:sldIdLst>
    <p:sldId id="287" r:id="rId16"/>
    <p:sldId id="315" r:id="rId18"/>
    <p:sldId id="316" r:id="rId20"/>
    <p:sldId id="317" r:id="rId21"/>
    <p:sldId id="294" r:id="rId22"/>
    <p:sldId id="299" r:id="rId23"/>
    <p:sldId id="307" r:id="rId25"/>
    <p:sldId id="308" r:id="rId27"/>
    <p:sldId id="310" r:id="rId29"/>
    <p:sldId id="311" r:id="rId31"/>
    <p:sldId id="31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7" Type="http://schemas.openxmlformats.org/officeDocument/2006/relationships/image" Target="../media/fImage159531766827.png"></Relationship><Relationship Id="rId28" Type="http://schemas.openxmlformats.org/officeDocument/2006/relationships/image" Target="../media/fImage441636241.png"></Relationship><Relationship Id="rId29" Type="http://schemas.openxmlformats.org/officeDocument/2006/relationships/image" Target="../media/fImage130273758467.png"></Relationship><Relationship Id="rId30" Type="http://schemas.openxmlformats.org/officeDocument/2006/relationships/image" Target="../media/fImage127673766334.png"></Relationship><Relationship Id="rId3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29343409961.png"></Relationship><Relationship Id="rId3" Type="http://schemas.openxmlformats.org/officeDocument/2006/relationships/image" Target="../media/fImage12290342491.png"></Relationship><Relationship Id="rId4" Type="http://schemas.openxmlformats.org/officeDocument/2006/relationships/image" Target="../media/fImage98123442995.png"></Relationship><Relationship Id="rId5" Type="http://schemas.openxmlformats.org/officeDocument/2006/relationships/notesSlide" Target="../notesSlides/notesSlide10.xml"></Relationship><Relationship Id="rId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4803535741.png"></Relationship><Relationship Id="rId4" Type="http://schemas.openxmlformats.org/officeDocument/2006/relationships/notesSlide" Target="../notesSlides/notesSlide11.xml"></Relationship><Relationship Id="rId5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9531766827.png"></Relationship><Relationship Id="rId3" Type="http://schemas.openxmlformats.org/officeDocument/2006/relationships/image" Target="../media/fImage50033716500.png"></Relationship><Relationship Id="rId4" Type="http://schemas.openxmlformats.org/officeDocument/2006/relationships/image" Target="../media/fImage128323789169.png"></Relationship><Relationship Id="rId5" Type="http://schemas.openxmlformats.org/officeDocument/2006/relationships/image" Target="../media/fImage56061526962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92243935724.png"></Relationship><Relationship Id="rId3" Type="http://schemas.openxmlformats.org/officeDocument/2006/relationships/image" Target="../media/fImage69923941478.png"></Relationship><Relationship Id="rId4" Type="http://schemas.openxmlformats.org/officeDocument/2006/relationships/image" Target="../media/fImage158423979358.png"></Relationship><Relationship Id="rId5" Type="http://schemas.openxmlformats.org/officeDocument/2006/relationships/image" Target="../media/fImage232114126962.png"></Relationship><Relationship Id="rId6" Type="http://schemas.openxmlformats.org/officeDocument/2006/relationships/image" Target="../media/fImage76574134464.png"></Relationship><Relationship Id="rId7" Type="http://schemas.openxmlformats.org/officeDocument/2006/relationships/notesSlide" Target="../notesSlides/notesSlide3.xml"></Relationship><Relationship Id="rId8" Type="http://schemas.openxmlformats.org/officeDocument/2006/relationships/image" Target="../media/fImage22421721541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01814085705.png"></Relationship><Relationship Id="rId3" Type="http://schemas.openxmlformats.org/officeDocument/2006/relationships/image" Target="../media/fImage12704417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92243935724.png"></Relationship><Relationship Id="rId6" Type="http://schemas.openxmlformats.org/officeDocument/2006/relationships/image" Target="../media/fImage78712118467.png"></Relationship><Relationship Id="rId7" Type="http://schemas.openxmlformats.org/officeDocument/2006/relationships/image" Target="../media/fImage2242172146334.png"></Relationship><Relationship Id="rId8" Type="http://schemas.openxmlformats.org/officeDocument/2006/relationships/image" Target="../media/fImage162612176500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115991459169.png"></Relationship><Relationship Id="rId12" Type="http://schemas.openxmlformats.org/officeDocument/2006/relationships/image" Target="../media/fImage83402199169.png"></Relationship><Relationship Id="rId13" Type="http://schemas.openxmlformats.org/officeDocument/2006/relationships/image" Target="../media/fImage2437361564464.png"></Relationship><Relationship Id="rId14" Type="http://schemas.openxmlformats.org/officeDocument/2006/relationships/image" Target="../media/fImage125702225724.png"></Relationship><Relationship Id="rId1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image" Target="../media/fImage211388841.png"></Relationship><Relationship Id="rId13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15322795724.png"></Relationship><Relationship Id="rId4" Type="http://schemas.openxmlformats.org/officeDocument/2006/relationships/image" Target="../media/fImage211388841.png"></Relationship><Relationship Id="rId5" Type="http://schemas.openxmlformats.org/officeDocument/2006/relationships/notesSlide" Target="../notesSlides/notesSlide7.xml"></Relationship><Relationship Id="rId6" Type="http://schemas.openxmlformats.org/officeDocument/2006/relationships/image" Target="../media/fImage122712145724.png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58712941478.png"></Relationship><Relationship Id="rId3" Type="http://schemas.openxmlformats.org/officeDocument/2006/relationships/image" Target="../media/fImage2270692959358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65063215705.png"></Relationship><Relationship Id="rId3" Type="http://schemas.openxmlformats.org/officeDocument/2006/relationships/image" Target="../media/fImage123883238145.png"></Relationship><Relationship Id="rId4" Type="http://schemas.openxmlformats.org/officeDocument/2006/relationships/image" Target="../media/fImage50303243281.png"></Relationship><Relationship Id="rId5" Type="http://schemas.openxmlformats.org/officeDocument/2006/relationships/image" Target="../media/fImage131703266827.png"></Relationship><Relationship Id="rId6" Type="http://schemas.openxmlformats.org/officeDocument/2006/relationships/image" Target="../media/fImage115991459169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231900" y="515429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Left Ground라는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25615" y="299529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8" name="그림 1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713990" cy="3506470"/>
          </a:xfrm>
          <a:prstGeom prst="roundRect"/>
          <a:solidFill>
            <a:srgbClr val="EDEDED"/>
          </a:solidFill>
        </p:spPr>
      </p:pic>
      <p:pic>
        <p:nvPicPr>
          <p:cNvPr id="1139" name="그림 5" descr="C:/Users/Admin1/AppData/Roaming/PolarisOffice/ETemp/2796_7928192/fImage441636241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1305" y="2377440"/>
            <a:ext cx="1275715" cy="1654175"/>
          </a:xfrm>
          <a:prstGeom prst="roundRect"/>
          <a:solidFill>
            <a:srgbClr val="EDEDED"/>
          </a:solidFill>
        </p:spPr>
      </p:pic>
      <p:pic>
        <p:nvPicPr>
          <p:cNvPr id="1140" name="그림 13" descr="C:/Users/Admin1/AppData/Roaming/PolarisOffice/ETemp/2796_7928192/fImage130273758467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1464945"/>
          </a:xfrm>
          <a:prstGeom prst="roundRect"/>
          <a:solidFill>
            <a:srgbClr val="EDEDED"/>
          </a:solidFill>
        </p:spPr>
      </p:pic>
      <p:pic>
        <p:nvPicPr>
          <p:cNvPr id="1141" name="그림 16" descr="C:/Users/Admin1/AppData/Roaming/PolarisOffice/ETemp/2796_7928192/fImage127673766334.png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30320"/>
            <a:ext cx="4140835" cy="1416050"/>
          </a:xfrm>
          <a:prstGeom prst="roundRect"/>
          <a:solidFill>
            <a:srgbClr val="EDEDED"/>
          </a:solidFill>
        </p:spPr>
      </p:pic>
      <p:sp>
        <p:nvSpPr>
          <p:cNvPr id="1142" name="텍스트 상자 19"/>
          <p:cNvSpPr txBox="1">
            <a:spLocks/>
          </p:cNvSpPr>
          <p:nvPr/>
        </p:nvSpPr>
        <p:spPr>
          <a:xfrm rot="0">
            <a:off x="6828155" y="5427345"/>
            <a:ext cx="41465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Left 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 txBox="1">
            <a:spLocks/>
          </p:cNvSpPr>
          <p:nvPr/>
        </p:nvSpPr>
        <p:spPr>
          <a:xfrm rot="0">
            <a:off x="1449070" y="2407920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Emergency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150" y="1332865"/>
            <a:ext cx="3926205" cy="977265"/>
          </a:xfrm>
          <a:prstGeom prst="roundRect"/>
          <a:solidFill>
            <a:srgbClr val="EDEDED"/>
          </a:solidFill>
        </p:spPr>
      </p:pic>
      <p:pic>
        <p:nvPicPr>
          <p:cNvPr id="1047" name="그림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9705" y="3131185"/>
            <a:ext cx="3921760" cy="1695450"/>
          </a:xfrm>
          <a:prstGeom prst="roundRect"/>
          <a:solidFill>
            <a:srgbClr val="EDEDED"/>
          </a:solidFill>
        </p:spPr>
      </p:pic>
      <p:sp>
        <p:nvSpPr>
          <p:cNvPr id="1048" name="텍스트 상자 56"/>
          <p:cNvSpPr txBox="1">
            <a:spLocks/>
          </p:cNvSpPr>
          <p:nvPr/>
        </p:nvSpPr>
        <p:spPr>
          <a:xfrm rot="0">
            <a:off x="1442720" y="4927600"/>
            <a:ext cx="39376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Emergency Light의 색상과 Mode를 변경한 다음 Intensity와 Shadow Type을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9" name="그림 5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30325"/>
            <a:ext cx="4091940" cy="2657475"/>
          </a:xfrm>
          <a:prstGeom prst="roundRect"/>
          <a:solidFill>
            <a:srgbClr val="EDEDED"/>
          </a:solidFill>
        </p:spPr>
      </p:pic>
      <p:sp>
        <p:nvSpPr>
          <p:cNvPr id="1050" name="텍스트 상자 60"/>
          <p:cNvSpPr txBox="1">
            <a:spLocks/>
          </p:cNvSpPr>
          <p:nvPr/>
        </p:nvSpPr>
        <p:spPr>
          <a:xfrm rot="0">
            <a:off x="6824980" y="4099560"/>
            <a:ext cx="40906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Patrol 스크립트에서 int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Vector3.MoveTowards( )함수를 사용하여 자기 위치에서 도착 지점까지 일정한 속도로 이동하도록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Rect 0"/>
          <p:cNvSpPr txBox="1">
            <a:spLocks/>
          </p:cNvSpPr>
          <p:nvPr/>
        </p:nvSpPr>
        <p:spPr>
          <a:xfrm rot="0">
            <a:off x="6832600" y="3682365"/>
            <a:ext cx="4241800" cy="25527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라이트 프로브 그룹이란? 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내의 동적 오브젝트들이 빛에 대해 발생하는 연산을 줄이기 위해 실시간으로 빛을 처리하지 않고, 사전에 배치한 빛의 정보 값을 저장하여 처리합니다.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 프로브라고 하는 구체에 저장시켜 구현에 필요한 연산만 처리하는 기능입니다.					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5" name="텍스트 상자 3"/>
          <p:cNvSpPr txBox="1">
            <a:spLocks/>
          </p:cNvSpPr>
          <p:nvPr/>
        </p:nvSpPr>
        <p:spPr>
          <a:xfrm rot="0">
            <a:off x="1227455" y="5584825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6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850" cy="4174490"/>
          </a:xfrm>
          <a:prstGeom prst="rect"/>
          <a:noFill/>
        </p:spPr>
      </p:pic>
      <p:pic>
        <p:nvPicPr>
          <p:cNvPr id="1058" name="그림 10" descr="C:/Users/Admin1/AppData/Roaming/PolarisOffice/ETemp/21928_10791808/fImage248035357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271905"/>
            <a:ext cx="4248785" cy="21786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52855" y="515747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Plane을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Right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0" name="Picture " descr="C:/Users/Admin1/AppData/Roaming/PolarisOffice/ETemp/2796_7928192/fImage159531766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55420"/>
            <a:ext cx="2768600" cy="3514725"/>
          </a:xfrm>
          <a:prstGeom prst="roundRect"/>
          <a:solidFill>
            <a:srgbClr val="EDEDED"/>
          </a:solidFill>
        </p:spPr>
      </p:pic>
      <p:pic>
        <p:nvPicPr>
          <p:cNvPr id="1141" name="Picture " descr="C:/Users/Admin1/AppData/Roaming/PolarisOffice/ETemp/2796_7928192/fImage500337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43375" y="2351405"/>
            <a:ext cx="1240790" cy="1723390"/>
          </a:xfrm>
          <a:prstGeom prst="roundRect"/>
          <a:solidFill>
            <a:srgbClr val="EDEDED"/>
          </a:solidFill>
        </p:spPr>
      </p:pic>
      <p:pic>
        <p:nvPicPr>
          <p:cNvPr id="1142" name="그림 20" descr="C:/Users/Admin1/AppData/Roaming/PolarisOffice/ETemp/2796_7928192/fImage12832378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2880"/>
            <a:ext cx="4135120" cy="1278255"/>
          </a:xfrm>
          <a:prstGeom prst="roundRect"/>
          <a:solidFill>
            <a:srgbClr val="EDEDED"/>
          </a:solidFill>
        </p:spPr>
      </p:pic>
      <p:sp>
        <p:nvSpPr>
          <p:cNvPr id="1143" name="텍스트 상자 23"/>
          <p:cNvSpPr txBox="1">
            <a:spLocks/>
          </p:cNvSpPr>
          <p:nvPr/>
        </p:nvSpPr>
        <p:spPr>
          <a:xfrm rot="0">
            <a:off x="6820535" y="2843530"/>
            <a:ext cx="41281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Right 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4" name="텍스트 상자 24"/>
          <p:cNvSpPr txBox="1">
            <a:spLocks/>
          </p:cNvSpPr>
          <p:nvPr/>
        </p:nvSpPr>
        <p:spPr>
          <a:xfrm rot="0">
            <a:off x="6814820" y="5461635"/>
            <a:ext cx="41249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</a:t>
            </a:r>
            <a:r>
              <a:rPr lang="ko-KR" sz="1800">
                <a:latin typeface="맑은 고딕" charset="0"/>
                <a:ea typeface="맑은 고딕" charset="0"/>
              </a:rPr>
              <a:t>지정된</a:t>
            </a:r>
            <a:r>
              <a:rPr lang="ko-KR" sz="1800">
                <a:latin typeface="맑은 고딕" charset="0"/>
                <a:ea typeface="맑은 고딕" charset="0"/>
              </a:rPr>
              <a:t> 방향으로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5" name="그림 25" descr="C:/Users/Admin1/AppData/Roaming/PolarisOffice/ETemp/2796_7928192/fImage560615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693795"/>
            <a:ext cx="4126865" cy="1621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Rect 0"/>
          <p:cNvSpPr txBox="1">
            <a:spLocks/>
          </p:cNvSpPr>
          <p:nvPr/>
        </p:nvSpPr>
        <p:spPr>
          <a:xfrm rot="0">
            <a:off x="1240790" y="2668270"/>
            <a:ext cx="413575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배치한 다음 Spot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6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9390" y="1463040"/>
            <a:ext cx="2637790" cy="1096010"/>
          </a:xfrm>
          <a:prstGeom prst="roundRect"/>
          <a:solidFill>
            <a:srgbClr val="EDEDED"/>
          </a:solidFill>
        </p:spPr>
      </p:pic>
      <p:pic>
        <p:nvPicPr>
          <p:cNvPr id="1147" name="그림 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64310"/>
            <a:ext cx="1361440" cy="1094740"/>
          </a:xfrm>
          <a:prstGeom prst="roundRect"/>
          <a:solidFill>
            <a:srgbClr val="EDEDED"/>
          </a:solidFill>
        </p:spPr>
      </p:pic>
      <p:sp>
        <p:nvSpPr>
          <p:cNvPr id="1149" name="텍스트 상자 33"/>
          <p:cNvSpPr txBox="1">
            <a:spLocks/>
          </p:cNvSpPr>
          <p:nvPr/>
        </p:nvSpPr>
        <p:spPr>
          <a:xfrm rot="0">
            <a:off x="1249045" y="5430520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 </a:t>
            </a:r>
            <a:r>
              <a:rPr lang="ko-KR" sz="1800">
                <a:latin typeface="맑은 고딕" charset="0"/>
                <a:ea typeface="맑은 고딕" charset="0"/>
              </a:rPr>
              <a:t>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0" name="그림 34" descr="C:/Users/Admin1/AppData/Roaming/PolarisOffice/ETemp/8668_11011536/fImage15842397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4030980"/>
            <a:ext cx="4135755" cy="1310640"/>
          </a:xfrm>
          <a:prstGeom prst="roundRect"/>
          <a:solidFill>
            <a:srgbClr val="EDEDED"/>
          </a:solidFill>
        </p:spPr>
      </p:pic>
      <p:pic>
        <p:nvPicPr>
          <p:cNvPr id="1151" name="그림 40" descr="C:/Users/Admin1/AppData/Roaming/PolarisOffice/ETemp/8668_11011536/fImage2321141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4310"/>
            <a:ext cx="2740025" cy="3472815"/>
          </a:xfrm>
          <a:prstGeom prst="roundRect"/>
          <a:solidFill>
            <a:srgbClr val="EDEDED"/>
          </a:solidFill>
        </p:spPr>
      </p:pic>
      <p:pic>
        <p:nvPicPr>
          <p:cNvPr id="1152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07880" y="2209800"/>
            <a:ext cx="1249680" cy="1976755"/>
          </a:xfrm>
          <a:prstGeom prst="roundRect"/>
          <a:solidFill>
            <a:srgbClr val="EDEDED"/>
          </a:solidFill>
        </p:spPr>
      </p:pic>
      <p:sp>
        <p:nvSpPr>
          <p:cNvPr id="1153" name="텍스트 상자 46"/>
          <p:cNvSpPr txBox="1">
            <a:spLocks/>
          </p:cNvSpPr>
          <p:nvPr/>
        </p:nvSpPr>
        <p:spPr>
          <a:xfrm rot="0">
            <a:off x="6817995" y="5149215"/>
            <a:ext cx="41395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Spot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오브젝트로 Light에 </a:t>
            </a: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8" descr="C:/Users/Admin1/AppData/Roaming/PolarisOffice/ETemp/8668_11011536/fImage224217215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25370" y="1835150"/>
            <a:ext cx="624840" cy="351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4375" y="328930"/>
            <a:ext cx="31559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9" name="Rect 0"/>
          <p:cNvSpPr txBox="1">
            <a:spLocks/>
          </p:cNvSpPr>
          <p:nvPr/>
        </p:nvSpPr>
        <p:spPr>
          <a:xfrm rot="0">
            <a:off x="1257935" y="5232400"/>
            <a:ext cx="411861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원뿔 형태로 발사하는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Picture " descr="C:/Users/Admin1/AppData/Roaming/PolarisOffice/ETemp/8668_11011536/fImage30181408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7935" y="3729355"/>
            <a:ext cx="4118610" cy="1379855"/>
          </a:xfrm>
          <a:prstGeom prst="roundRect"/>
          <a:solidFill>
            <a:srgbClr val="EDEDED"/>
          </a:solidFill>
        </p:spPr>
      </p:pic>
      <p:sp>
        <p:nvSpPr>
          <p:cNvPr id="1153" name="텍스트 상자 50"/>
          <p:cNvSpPr txBox="1">
            <a:spLocks/>
          </p:cNvSpPr>
          <p:nvPr/>
        </p:nvSpPr>
        <p:spPr>
          <a:xfrm rot="0">
            <a:off x="1259205" y="2915285"/>
            <a:ext cx="411734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Spot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55420"/>
            <a:ext cx="4126865" cy="1353185"/>
          </a:xfrm>
          <a:prstGeom prst="roundRect"/>
          <a:solidFill>
            <a:srgbClr val="EDEDED"/>
          </a:solidFill>
        </p:spPr>
      </p:pic>
      <p:pic>
        <p:nvPicPr>
          <p:cNvPr id="1155" name="그림 2" descr="C:/Users/Admin1/AppData/Roaming/PolarisOffice/ETemp/8668_11011536/fImage9224393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4680" y="1455420"/>
            <a:ext cx="2731135" cy="930910"/>
          </a:xfrm>
          <a:prstGeom prst="roundRect"/>
          <a:solidFill>
            <a:srgbClr val="EDEDED"/>
          </a:solidFill>
        </p:spPr>
      </p:pic>
      <p:pic>
        <p:nvPicPr>
          <p:cNvPr id="1156" name="그림 3" descr="C:/Users/Admin1/AppData/Roaming/PolarisOffice/ETemp/8668_11011536/fImage7871211846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1249680" cy="936625"/>
          </a:xfrm>
          <a:prstGeom prst="roundRect"/>
          <a:solidFill>
            <a:srgbClr val="EDEDED"/>
          </a:solidFill>
        </p:spPr>
      </p:pic>
      <p:pic>
        <p:nvPicPr>
          <p:cNvPr id="1157" name="그림 7" descr="C:/Users/Admin1/AppData/Roaming/PolarisOffice/ETemp/8668_11011536/fImage224217214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12405" y="1749425"/>
            <a:ext cx="624840" cy="351155"/>
          </a:xfrm>
          <a:prstGeom prst="rect"/>
          <a:noFill/>
        </p:spPr>
      </p:pic>
      <p:sp>
        <p:nvSpPr>
          <p:cNvPr id="1158" name="텍스트 상자 9"/>
          <p:cNvSpPr txBox="1">
            <a:spLocks/>
          </p:cNvSpPr>
          <p:nvPr/>
        </p:nvSpPr>
        <p:spPr>
          <a:xfrm rot="0">
            <a:off x="6822440" y="2496185"/>
            <a:ext cx="414337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Street Lamp를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</a:t>
            </a:r>
            <a:r>
              <a:rPr lang="ko-KR" sz="1800">
                <a:latin typeface="맑은 고딕" charset="0"/>
                <a:ea typeface="맑은 고딕" charset="0"/>
              </a:rPr>
              <a:t> 다음 Point Street </a:t>
            </a:r>
            <a:r>
              <a:rPr lang="ko-KR" sz="1800">
                <a:latin typeface="맑은 고딕" charset="0"/>
                <a:ea typeface="맑은 고딕" charset="0"/>
              </a:rPr>
              <a:t>Lamp라는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0" descr="C:/Users/Admin1/AppData/Roaming/PolarisOffice/ETemp/8668_11011536/fImage162612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6040"/>
            <a:ext cx="4126865" cy="1275715"/>
          </a:xfrm>
          <a:prstGeom prst="roundRect"/>
          <a:solidFill>
            <a:srgbClr val="EDEDED"/>
          </a:solidFill>
        </p:spPr>
      </p:pic>
      <p:sp>
        <p:nvSpPr>
          <p:cNvPr id="1160" name="텍스트 상자 13"/>
          <p:cNvSpPr txBox="1">
            <a:spLocks/>
          </p:cNvSpPr>
          <p:nvPr/>
        </p:nvSpPr>
        <p:spPr>
          <a:xfrm rot="0">
            <a:off x="6825615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7545" y="354965"/>
            <a:ext cx="32099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27367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Point Street Lamp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오브젝트로</a:t>
            </a:r>
            <a:r>
              <a:rPr lang="ko-KR" sz="1800">
                <a:latin typeface="맑은 고딕" charset="0"/>
                <a:ea typeface="맑은 고딕" charset="0"/>
              </a:rPr>
              <a:t> Light에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oint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 descr="C:/Users/Admin1/AppData/Roaming/PolarisOffice/ETemp/8668_11011536/fImage11599145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96210" cy="3618230"/>
          </a:xfrm>
          <a:prstGeom prst="roundRect"/>
          <a:solidFill>
            <a:srgbClr val="EDEDED"/>
          </a:solidFill>
        </p:spPr>
      </p:pic>
      <p:pic>
        <p:nvPicPr>
          <p:cNvPr id="1141" name="그림 14" descr="C:/Users/Admin1/AppData/Roaming/PolarisOffice/ETemp/8668_11011536/fImage8340219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4160" y="2144395"/>
            <a:ext cx="1301115" cy="2223135"/>
          </a:xfrm>
          <a:prstGeom prst="roundRect"/>
          <a:solidFill>
            <a:srgbClr val="EDEDED"/>
          </a:solidFill>
        </p:spPr>
      </p:pic>
      <p:pic>
        <p:nvPicPr>
          <p:cNvPr id="1142" name="그림 17" descr="C:/Users/Admin1/AppData/Roaming/PolarisOffice/ETemp/8668_11011536/fImage243736156446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59200"/>
            <a:ext cx="4143375" cy="1357630"/>
          </a:xfrm>
          <a:prstGeom prst="rect"/>
          <a:noFill/>
        </p:spPr>
      </p:pic>
      <p:sp>
        <p:nvSpPr>
          <p:cNvPr id="1143" name="텍스트 상자 18"/>
          <p:cNvSpPr txBox="1">
            <a:spLocks/>
          </p:cNvSpPr>
          <p:nvPr/>
        </p:nvSpPr>
        <p:spPr>
          <a:xfrm rot="0">
            <a:off x="6822440" y="5300345"/>
            <a:ext cx="41522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</a:t>
            </a:r>
            <a:r>
              <a:rPr lang="ko-KR" sz="1800">
                <a:latin typeface="맑은 고딕" charset="0"/>
                <a:ea typeface="맑은 고딕" charset="0"/>
              </a:rPr>
              <a:t> Light는 월드 공간 내에서 한 </a:t>
            </a:r>
            <a:r>
              <a:rPr lang="ko-KR" sz="1800">
                <a:latin typeface="맑은 고딕" charset="0"/>
                <a:ea typeface="맑은 고딕" charset="0"/>
              </a:rPr>
              <a:t>점에서</a:t>
            </a:r>
            <a:r>
              <a:rPr lang="ko-KR" sz="1800">
                <a:latin typeface="맑은 고딕" charset="0"/>
                <a:ea typeface="맑은 고딕" charset="0"/>
              </a:rPr>
              <a:t> 모든</a:t>
            </a:r>
            <a:r>
              <a:rPr lang="ko-KR" sz="1800">
                <a:latin typeface="맑은 고딕" charset="0"/>
                <a:ea typeface="맑은 고딕" charset="0"/>
              </a:rPr>
              <a:t> 방향으로 </a:t>
            </a:r>
            <a:r>
              <a:rPr lang="ko-KR" sz="1800">
                <a:latin typeface="맑은 고딕" charset="0"/>
                <a:ea typeface="맑은 고딕" charset="0"/>
              </a:rPr>
              <a:t>발사하는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19" descr="C:/Users/Admin1/AppData/Roaming/PolarisOffice/ETemp/8668_11011536/fImage12570222572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43375" cy="1278890"/>
          </a:xfrm>
          <a:prstGeom prst="roundRect"/>
          <a:solidFill>
            <a:srgbClr val="EDEDED"/>
          </a:solidFill>
        </p:spPr>
      </p:pic>
      <p:sp>
        <p:nvSpPr>
          <p:cNvPr id="1145" name="텍스트 상자 22"/>
          <p:cNvSpPr txBox="1">
            <a:spLocks/>
          </p:cNvSpPr>
          <p:nvPr/>
        </p:nvSpPr>
        <p:spPr>
          <a:xfrm rot="0">
            <a:off x="6823710" y="2837815"/>
            <a:ext cx="41338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Point Light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198880"/>
            <a:ext cx="4022725" cy="3861435"/>
          </a:xfrm>
          <a:prstGeom prst="rect"/>
          <a:noFill/>
        </p:spPr>
      </p:pic>
      <p:sp>
        <p:nvSpPr>
          <p:cNvPr id="1160" name="텍스트 상자 4"/>
          <p:cNvSpPr txBox="1">
            <a:spLocks/>
          </p:cNvSpPr>
          <p:nvPr/>
        </p:nvSpPr>
        <p:spPr>
          <a:xfrm rot="0">
            <a:off x="6807835" y="5224780"/>
            <a:ext cx="4012565" cy="959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1310005" y="2571750"/>
            <a:ext cx="4059555" cy="6464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Bulb 오브젝트의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4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7465" y="3322320"/>
            <a:ext cx="4055745" cy="2135505"/>
          </a:xfrm>
          <a:prstGeom prst="roundRect"/>
          <a:solidFill>
            <a:srgbClr val="EDEDED"/>
          </a:solidFill>
        </p:spPr>
      </p:pic>
      <p:sp>
        <p:nvSpPr>
          <p:cNvPr id="1205" name="텍스트 상자 21"/>
          <p:cNvSpPr txBox="1">
            <a:spLocks/>
          </p:cNvSpPr>
          <p:nvPr/>
        </p:nvSpPr>
        <p:spPr>
          <a:xfrm rot="0">
            <a:off x="1295400" y="5586095"/>
            <a:ext cx="40697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Bulb 오브젝트의 Spot Angle과 Mode를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198880"/>
            <a:ext cx="4023360" cy="3999865"/>
          </a:xfrm>
          <a:prstGeom prst="rect"/>
          <a:noFill/>
        </p:spPr>
      </p:pic>
      <p:sp>
        <p:nvSpPr>
          <p:cNvPr id="1207" name="텍스트 상자 26"/>
          <p:cNvSpPr txBox="1">
            <a:spLocks/>
          </p:cNvSpPr>
          <p:nvPr/>
        </p:nvSpPr>
        <p:spPr>
          <a:xfrm rot="0">
            <a:off x="6807835" y="5328920"/>
            <a:ext cx="4013200" cy="9074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2385" y="1205230"/>
            <a:ext cx="4060825" cy="1217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292600" y="318770"/>
            <a:ext cx="36131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45935" y="4043680"/>
            <a:ext cx="419925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맵은 실시간으로 생성되는 빛에 대한 정보를 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번에 </a:t>
            </a:r>
            <a:r>
              <a:rPr lang="ko-KR" sz="1800">
                <a:latin typeface="맑은 고딕" charset="0"/>
                <a:ea typeface="맑은 고딕" charset="0"/>
              </a:rPr>
              <a:t>저장한 </a:t>
            </a:r>
            <a:r>
              <a:rPr lang="ko-KR" sz="1800">
                <a:latin typeface="맑은 고딕" charset="0"/>
                <a:ea typeface="맑은 고딕" charset="0"/>
              </a:rPr>
              <a:t>텍스처입니다.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라이트 맵의 경우 빛을 받은 게임 오브젝트는 그림자와 반사면이 고정되어 있는 형태로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5" name="Rect 0"/>
          <p:cNvSpPr txBox="1">
            <a:spLocks/>
          </p:cNvSpPr>
          <p:nvPr/>
        </p:nvSpPr>
        <p:spPr>
          <a:xfrm rot="0">
            <a:off x="1219200" y="5144135"/>
            <a:ext cx="414591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Light Probe Visualization에서 Generate Lighting을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6" name="그림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271270"/>
            <a:ext cx="4133215" cy="3702685"/>
          </a:xfrm>
          <a:prstGeom prst="rect"/>
          <a:noFill/>
        </p:spPr>
      </p:pic>
      <p:pic>
        <p:nvPicPr>
          <p:cNvPr id="1207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1490" y="1228725"/>
            <a:ext cx="4194810" cy="26466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10990" y="327660"/>
            <a:ext cx="39852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Rect 0"/>
          <p:cNvSpPr txBox="1">
            <a:spLocks/>
          </p:cNvSpPr>
          <p:nvPr/>
        </p:nvSpPr>
        <p:spPr>
          <a:xfrm rot="0">
            <a:off x="1449705" y="2547620"/>
            <a:ext cx="39395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Wood Street Light 오브젝트의 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9" name="Rect 0"/>
          <p:cNvSpPr txBox="1">
            <a:spLocks/>
          </p:cNvSpPr>
          <p:nvPr/>
        </p:nvSpPr>
        <p:spPr>
          <a:xfrm rot="0">
            <a:off x="6842760" y="5208270"/>
            <a:ext cx="4084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Light에서 Point Light를 생성한 다음 Emergency Light라는 이름으로 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0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5260" y="1333500"/>
            <a:ext cx="3943350" cy="1166495"/>
          </a:xfrm>
          <a:prstGeom prst="roundRect"/>
          <a:solidFill>
            <a:srgbClr val="EDEDED"/>
          </a:solidFill>
        </p:spPr>
      </p:pic>
      <p:pic>
        <p:nvPicPr>
          <p:cNvPr id="1041" name="그림 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1610" y="3355975"/>
            <a:ext cx="2172970" cy="2007235"/>
          </a:xfrm>
          <a:prstGeom prst="roundRect"/>
          <a:solidFill>
            <a:srgbClr val="EDEDED"/>
          </a:solidFill>
        </p:spPr>
      </p:pic>
      <p:pic>
        <p:nvPicPr>
          <p:cNvPr id="1042" name="그림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3025" y="3364230"/>
            <a:ext cx="1506220" cy="1998980"/>
          </a:xfrm>
          <a:prstGeom prst="roundRect"/>
          <a:solidFill>
            <a:srgbClr val="EDEDED"/>
          </a:solidFill>
        </p:spPr>
      </p:pic>
      <p:sp>
        <p:nvSpPr>
          <p:cNvPr id="1043" name="텍스트 상자 45"/>
          <p:cNvSpPr txBox="1">
            <a:spLocks/>
          </p:cNvSpPr>
          <p:nvPr/>
        </p:nvSpPr>
        <p:spPr>
          <a:xfrm rot="0">
            <a:off x="1466215" y="5487035"/>
            <a:ext cx="39230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 Contribute GI를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3420" y="1877060"/>
            <a:ext cx="1330325" cy="2629535"/>
          </a:xfrm>
          <a:prstGeom prst="roundRect"/>
          <a:solidFill>
            <a:srgbClr val="EDEDED"/>
          </a:solidFill>
        </p:spPr>
      </p:pic>
      <p:pic>
        <p:nvPicPr>
          <p:cNvPr id="1045" name="그림 4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332865"/>
            <a:ext cx="2531110" cy="3727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