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1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938" r:id="rId12"/>
  </p:sldMasterIdLst>
  <p:notesMasterIdLst>
    <p:notesMasterId r:id="rId14"/>
  </p:notesMasterIdLst>
  <p:sldIdLst>
    <p:sldId id="315" r:id="rId16"/>
    <p:sldId id="324" r:id="rId18"/>
    <p:sldId id="323" r:id="rId20"/>
    <p:sldId id="303" r:id="rId22"/>
    <p:sldId id="325" r:id="rId24"/>
    <p:sldId id="317" r:id="rId25"/>
    <p:sldId id="320" r:id="rId27"/>
    <p:sldId id="318" r:id="rId29"/>
    <p:sldId id="314" r:id="rId31"/>
    <p:sldId id="319" r:id="rId33"/>
    <p:sldId id="326" r:id="rId35"/>
    <p:sldId id="327" r:id="rId37"/>
    <p:sldId id="328" r:id="rId39"/>
    <p:sldId id="329" r:id="rId41"/>
    <p:sldId id="330" r:id="rId43"/>
    <p:sldId id="331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1" Type="http://schemas.openxmlformats.org/officeDocument/2006/relationships/slide" Target="slides/slide9.xml"></Relationship><Relationship Id="rId33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7" Type="http://schemas.openxmlformats.org/officeDocument/2006/relationships/slide" Target="slides/slide12.xml"></Relationship><Relationship Id="rId39" Type="http://schemas.openxmlformats.org/officeDocument/2006/relationships/slide" Target="slides/slide13.xml"></Relationship><Relationship Id="rId41" Type="http://schemas.openxmlformats.org/officeDocument/2006/relationships/slide" Target="slides/slide14.xml"></Relationship><Relationship Id="rId43" Type="http://schemas.openxmlformats.org/officeDocument/2006/relationships/slide" Target="slides/slide15.xml"></Relationship><Relationship Id="rId45" Type="http://schemas.openxmlformats.org/officeDocument/2006/relationships/slide" Target="slides/slide16.xml"></Relationship><Relationship Id="rId48" Type="http://schemas.openxmlformats.org/officeDocument/2006/relationships/viewProps" Target="viewProps.xml"></Relationship><Relationship Id="rId4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8" Type="http://schemas.openxmlformats.org/officeDocument/2006/relationships/notesSlide" Target="../notesSlides/notesSlide1.xml"></Relationship><Relationship Id="rId11" Type="http://schemas.openxmlformats.org/officeDocument/2006/relationships/image" Target="../media/fImage7485231341.png"></Relationship><Relationship Id="rId12" Type="http://schemas.openxmlformats.org/officeDocument/2006/relationships/image" Target="../media/fImage513263148467.png"></Relationship><Relationship Id="rId13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5" Type="http://schemas.openxmlformats.org/officeDocument/2006/relationships/image" Target="../media/fImage251202414827.png"></Relationship><Relationship Id="rId6" Type="http://schemas.openxmlformats.org/officeDocument/2006/relationships/notesSlide" Target="../notesSlides/notesSlide10.xml"></Relationship><Relationship Id="rId8" Type="http://schemas.openxmlformats.org/officeDocument/2006/relationships/image" Target="../media/fImage89513924771.png"></Relationship><Relationship Id="rId9" Type="http://schemas.openxmlformats.org/officeDocument/2006/relationships/image" Target="../media/fImage74173931538.png"></Relationship><Relationship Id="rId10" Type="http://schemas.openxmlformats.org/officeDocument/2006/relationships/image" Target="../media/fImage126203041942.png"></Relationship><Relationship Id="rId11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740324241.png"></Relationship><Relationship Id="rId3" Type="http://schemas.openxmlformats.org/officeDocument/2006/relationships/image" Target="../media/fImage57712438467.png"></Relationship><Relationship Id="rId4" Type="http://schemas.openxmlformats.org/officeDocument/2006/relationships/image" Target="../media/fImage62862486334.png"></Relationship><Relationship Id="rId5" Type="http://schemas.openxmlformats.org/officeDocument/2006/relationships/image" Target="../media/fImage95082496500.png"></Relationship><Relationship Id="rId6" Type="http://schemas.openxmlformats.org/officeDocument/2006/relationships/image" Target="../media/fImage95002509169.png"></Relationship><Relationship Id="rId7" Type="http://schemas.openxmlformats.org/officeDocument/2006/relationships/image" Target="../media/fImage120712535724.png"></Relationship><Relationship Id="rId8" Type="http://schemas.openxmlformats.org/officeDocument/2006/relationships/image" Target="../media/fImage100202541478.png"></Relationship><Relationship Id="rId9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69712769358.png"></Relationship><Relationship Id="rId3" Type="http://schemas.openxmlformats.org/officeDocument/2006/relationships/image" Target="../media/fImage99362776962.png"></Relationship><Relationship Id="rId4" Type="http://schemas.openxmlformats.org/officeDocument/2006/relationships/image" Target="../media/fImage76482794464.png"></Relationship><Relationship Id="rId5" Type="http://schemas.openxmlformats.org/officeDocument/2006/relationships/image" Target="../media/fImage157152815705.png"></Relationship><Relationship Id="rId6" Type="http://schemas.openxmlformats.org/officeDocument/2006/relationships/image" Target="../media/fImage224217358491.png"></Relationship><Relationship Id="rId7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951362968145.png"></Relationship><Relationship Id="rId3" Type="http://schemas.openxmlformats.org/officeDocument/2006/relationships/image" Target="../media/fImage585483353281.png"></Relationship><Relationship Id="rId4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725893096827.png"></Relationship><Relationship Id="rId3" Type="http://schemas.openxmlformats.org/officeDocument/2006/relationships/image" Target="../media/fImage870863109961.png"></Relationship><Relationship Id="rId4" Type="http://schemas.openxmlformats.org/officeDocument/2006/relationships/notesSlide" Target="../notesSlides/notesSlide14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84105323491.png"></Relationship><Relationship Id="rId3" Type="http://schemas.openxmlformats.org/officeDocument/2006/relationships/image" Target="../media/fImage1008233252995.png"></Relationship><Relationship Id="rId4" Type="http://schemas.openxmlformats.org/officeDocument/2006/relationships/notesSlide" Target="../notesSlides/notesSlide15.xml"></Relationship></Relationships>
</file>

<file path=ppt/slides/_rels/slide16.xml.rels><?xml version="1.0" encoding="UTF-8"?>
<Relationships xmlns="http://schemas.openxmlformats.org/package/2006/relationships"><Relationship Id="rId4" Type="http://schemas.openxmlformats.org/officeDocument/2006/relationships/notesSlide" Target="../notesSlides/notesSlide16.xml"></Relationship><Relationship Id="rId5" Type="http://schemas.openxmlformats.org/officeDocument/2006/relationships/image" Target="../media/fImage120373484604.png"></Relationship><Relationship Id="rId6" Type="http://schemas.openxmlformats.org/officeDocument/2006/relationships/image" Target="../media/fImage46363513902.png"></Relationship><Relationship Id="rId7" Type="http://schemas.openxmlformats.org/officeDocument/2006/relationships/image" Target="../media/fImage109873455436.png"></Relationship><Relationship Id="rId8" Type="http://schemas.openxmlformats.org/officeDocument/2006/relationships/image" Target="../media/fImage148253462391.png"></Relationship><Relationship Id="rId9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61773266334.png"></Relationship><Relationship Id="rId3" Type="http://schemas.openxmlformats.org/officeDocument/2006/relationships/image" Target="../media/fImage374283286500.png"></Relationship><Relationship Id="rId4" Type="http://schemas.openxmlformats.org/officeDocument/2006/relationships/image" Target="../media/fImage262843299169.png"></Relationship><Relationship Id="rId5" Type="http://schemas.openxmlformats.org/officeDocument/2006/relationships/image" Target="../media/fImage351763305724.png"></Relationship><Relationship Id="rId6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381003101478.png"></Relationship><Relationship Id="rId3" Type="http://schemas.openxmlformats.org/officeDocument/2006/relationships/image" Target="../media/fImage220083179358.png"></Relationship><Relationship Id="rId4" Type="http://schemas.openxmlformats.org/officeDocument/2006/relationships/image" Target="../media/fImage84403376962.png"></Relationship><Relationship Id="rId5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11" Type="http://schemas.openxmlformats.org/officeDocument/2006/relationships/image" Target="../media/fImage1294493334464.png"></Relationship><Relationship Id="rId12" Type="http://schemas.openxmlformats.org/officeDocument/2006/relationships/image" Target="../media/fImage512533355705.png"></Relationship><Relationship Id="rId13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110713498145.png"></Relationship><Relationship Id="rId3" Type="http://schemas.openxmlformats.org/officeDocument/2006/relationships/image" Target="../media/fImage321093503281.png"></Relationship><Relationship Id="rId4" Type="http://schemas.openxmlformats.org/officeDocument/2006/relationships/image" Target="../media/fImage126353516827.png"></Relationship><Relationship Id="rId5" Type="http://schemas.openxmlformats.org/officeDocument/2006/relationships/image" Target="../media/fImage94963559961.png"></Relationship><Relationship Id="rId6" Type="http://schemas.openxmlformats.org/officeDocument/2006/relationships/image" Target="../media/fImage224217358491.png"></Relationship><Relationship Id="rId7" Type="http://schemas.openxmlformats.org/officeDocument/2006/relationships/image" Target="../media/fImage54801899169.png"></Relationship><Relationship Id="rId8" Type="http://schemas.openxmlformats.org/officeDocument/2006/relationships/image" Target="../media/fImage119573612995.png"></Relationship><Relationship Id="rId9" Type="http://schemas.openxmlformats.org/officeDocument/2006/relationships/notesSlide" Target="../notesSlides/notesSlide5.xml"></Relationship><Relationship Id="rId1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6" Type="http://schemas.openxmlformats.org/officeDocument/2006/relationships/notesSlide" Target="../notesSlides/notesSlide6.xml"></Relationship><Relationship Id="rId15" Type="http://schemas.openxmlformats.org/officeDocument/2006/relationships/image" Target="../media/fImage120013621942.png"></Relationship><Relationship Id="rId16" Type="http://schemas.openxmlformats.org/officeDocument/2006/relationships/image" Target="../media/fImage46363664827.png"></Relationship><Relationship Id="rId17" Type="http://schemas.openxmlformats.org/officeDocument/2006/relationships/image" Target="../media/fImage119453675436.png"></Relationship><Relationship Id="rId18" Type="http://schemas.openxmlformats.org/officeDocument/2006/relationships/image" Target="../media/fImage60933682391.png"></Relationship><Relationship Id="rId19" Type="http://schemas.openxmlformats.org/officeDocument/2006/relationships/image" Target="../media/fImage117063704604.png"></Relationship><Relationship Id="rId20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6" Type="http://schemas.openxmlformats.org/officeDocument/2006/relationships/notesSlide" Target="../notesSlides/notesSlide7.xml"></Relationship><Relationship Id="rId12" Type="http://schemas.openxmlformats.org/officeDocument/2006/relationships/image" Target="../media/fImage56053723902.png"></Relationship><Relationship Id="rId13" Type="http://schemas.openxmlformats.org/officeDocument/2006/relationships/image" Target="../media/fImage24785376153.png"></Relationship><Relationship Id="rId14" Type="http://schemas.openxmlformats.org/officeDocument/2006/relationships/image" Target="../media/fImage11169377292.png"></Relationship><Relationship Id="rId15" Type="http://schemas.openxmlformats.org/officeDocument/2006/relationships/image" Target="../media/fImage30173802382.png"></Relationship><Relationship Id="rId16" Type="http://schemas.openxmlformats.org/officeDocument/2006/relationships/image" Target="../media/fImage79173817421.png"></Relationship><Relationship Id="rId17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21692074464.png"></Relationship><Relationship Id="rId3" Type="http://schemas.openxmlformats.org/officeDocument/2006/relationships/image" Target="../media/fImage330252115705.png"></Relationship><Relationship Id="rId8" Type="http://schemas.openxmlformats.org/officeDocument/2006/relationships/notesSlide" Target="../notesSlides/notesSlide8.xml"></Relationship><Relationship Id="rId11" Type="http://schemas.openxmlformats.org/officeDocument/2006/relationships/image" Target="../media/fImage95903838716.png"></Relationship><Relationship Id="rId12" Type="http://schemas.openxmlformats.org/officeDocument/2006/relationships/image" Target="../media/fImage437113849718.png"></Relationship><Relationship Id="rId13" Type="http://schemas.openxmlformats.org/officeDocument/2006/relationships/image" Target="../media/fImage120643859895.png"></Relationship><Relationship Id="rId14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notesSlide" Target="../notesSlides/notesSlide9.xml"></Relationship><Relationship Id="rId11" Type="http://schemas.openxmlformats.org/officeDocument/2006/relationships/image" Target="../media/fImage640573885447.png"></Relationship><Relationship Id="rId12" Type="http://schemas.openxmlformats.org/officeDocument/2006/relationships/image" Target="../media/fImage1100633891726.png"></Relationship><Relationship Id="rId13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30090" y="417195"/>
            <a:ext cx="31426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1056" name="텍스트 상자 9"/>
          <p:cNvSpPr txBox="1">
            <a:spLocks/>
          </p:cNvSpPr>
          <p:nvPr/>
        </p:nvSpPr>
        <p:spPr>
          <a:xfrm rot="0">
            <a:off x="6814820" y="4949825"/>
            <a:ext cx="414274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Spawn(string, float) 코루틴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선언한 다음 반복문으로 포톤 </a:t>
            </a:r>
            <a:r>
              <a:rPr lang="ko-KR" sz="1800">
                <a:latin typeface="맑은 고딕" charset="0"/>
                <a:ea typeface="맑은 고딕" charset="0"/>
              </a:rPr>
              <a:t>객체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5초 마다 생성하도록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9" name="텍스트 상자 8"/>
          <p:cNvSpPr txBox="1">
            <a:spLocks/>
          </p:cNvSpPr>
          <p:nvPr/>
        </p:nvSpPr>
        <p:spPr>
          <a:xfrm rot="0">
            <a:off x="1228090" y="4392930"/>
            <a:ext cx="416052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GameManager </a:t>
            </a:r>
            <a:r>
              <a:rPr lang="ko-KR" sz="1800">
                <a:latin typeface="맑은 고딕" charset="0"/>
                <a:ea typeface="맑은 고딕" charset="0"/>
              </a:rPr>
              <a:t>스크립트에서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RandomPosition(float) </a:t>
            </a:r>
            <a:r>
              <a:rPr lang="ko-KR" sz="1800">
                <a:latin typeface="맑은 고딕" charset="0"/>
                <a:ea typeface="맑은 고딕" charset="0"/>
              </a:rPr>
              <a:t>함수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x 변수와 z 변수에 난수의 값을 </a:t>
            </a:r>
            <a:r>
              <a:rPr lang="ko-KR" sz="1800">
                <a:latin typeface="맑은 고딕" charset="0"/>
                <a:ea typeface="맑은 고딕" charset="0"/>
              </a:rPr>
              <a:t>설정하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 반환합니다.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0" name="그림 9" descr="C:/Users/Admin1/AppData/Roaming/PolarisOffice/ETemp/8880_13812856/fImage7485231341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8275"/>
            <a:ext cx="4143375" cy="2757170"/>
          </a:xfrm>
          <a:prstGeom prst="roundRect"/>
          <a:solidFill>
            <a:srgbClr val="EDEDED"/>
          </a:solidFill>
        </p:spPr>
      </p:pic>
      <p:pic>
        <p:nvPicPr>
          <p:cNvPr id="1061" name="그림 12" descr="C:/Users/Admin1/AppData/Roaming/PolarisOffice/ETemp/8880_13812856/fImage513263148467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8275"/>
            <a:ext cx="4143375" cy="33172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86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89890"/>
            <a:ext cx="35052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아홉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59"/>
          <p:cNvSpPr txBox="1">
            <a:spLocks/>
          </p:cNvSpPr>
          <p:nvPr/>
        </p:nvSpPr>
        <p:spPr>
          <a:xfrm rot="0">
            <a:off x="1220470" y="5211445"/>
            <a:ext cx="415798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Scroll Rect 옵션에 수직으로 </a:t>
            </a:r>
            <a:r>
              <a:rPr lang="ko-KR" sz="1800">
                <a:latin typeface="맑은 고딕" charset="0"/>
                <a:ea typeface="맑은 고딕" charset="0"/>
              </a:rPr>
              <a:t>이동만</a:t>
            </a:r>
            <a:r>
              <a:rPr lang="ko-KR" sz="1800">
                <a:latin typeface="맑은 고딕" charset="0"/>
                <a:ea typeface="맑은 고딕" charset="0"/>
              </a:rPr>
              <a:t> 하므로 Horizontal을 </a:t>
            </a:r>
            <a:r>
              <a:rPr lang="ko-KR" sz="1800">
                <a:latin typeface="맑은 고딕" charset="0"/>
                <a:ea typeface="맑은 고딕" charset="0"/>
              </a:rPr>
              <a:t>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60" descr="C:/Users/Admin1/AppData/Roaming/PolarisOffice/ETemp/29360_23257720/fImage25120241482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360" y="1454785"/>
            <a:ext cx="4144645" cy="3529330"/>
          </a:xfrm>
          <a:prstGeom prst="roundRect"/>
          <a:solidFill>
            <a:srgbClr val="EDEDED"/>
          </a:solidFill>
        </p:spPr>
      </p:pic>
      <p:sp>
        <p:nvSpPr>
          <p:cNvPr id="38" name="텍스트 상자 64"/>
          <p:cNvSpPr txBox="1">
            <a:spLocks/>
          </p:cNvSpPr>
          <p:nvPr/>
        </p:nvSpPr>
        <p:spPr>
          <a:xfrm rot="0">
            <a:off x="6797040" y="2768600"/>
            <a:ext cx="41656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Chatting Manager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Photon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View</a:t>
            </a:r>
            <a:r>
              <a:rPr lang="ko-KR"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115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503285" y="1464310"/>
            <a:ext cx="2459355" cy="1160145"/>
          </a:xfrm>
          <a:prstGeom prst="roundRect"/>
          <a:solidFill>
            <a:srgbClr val="EDEDED"/>
          </a:solidFill>
        </p:spPr>
      </p:pic>
      <p:pic>
        <p:nvPicPr>
          <p:cNvPr id="40" name="그림 11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7040" y="1463675"/>
            <a:ext cx="1543050" cy="1165860"/>
          </a:xfrm>
          <a:prstGeom prst="roundRect"/>
          <a:solidFill>
            <a:srgbClr val="EDEDED"/>
          </a:solidFill>
        </p:spPr>
      </p:pic>
      <p:pic>
        <p:nvPicPr>
          <p:cNvPr id="41" name="그림 119" descr="C:/Users/Admin1/AppData/Roaming/PolarisOffice/ETemp/29360_23257720/fImage126203041942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88785" y="3827145"/>
            <a:ext cx="4183380" cy="1239520"/>
          </a:xfrm>
          <a:prstGeom prst="roundRect"/>
          <a:solidFill>
            <a:srgbClr val="EDEDED"/>
          </a:solidFill>
        </p:spPr>
      </p:pic>
      <p:sp>
        <p:nvSpPr>
          <p:cNvPr id="42" name="텍스트 상자 120"/>
          <p:cNvSpPr txBox="1">
            <a:spLocks/>
          </p:cNvSpPr>
          <p:nvPr/>
        </p:nvSpPr>
        <p:spPr>
          <a:xfrm rot="0">
            <a:off x="6785610" y="5213985"/>
            <a:ext cx="417766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InputField 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지정하고 위치와 크기를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89890"/>
            <a:ext cx="35058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6" name="Rect 0"/>
          <p:cNvSpPr txBox="1">
            <a:spLocks/>
          </p:cNvSpPr>
          <p:nvPr/>
        </p:nvSpPr>
        <p:spPr>
          <a:xfrm rot="0">
            <a:off x="1231900" y="5228590"/>
            <a:ext cx="41440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그러고 나서 Home Button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) </a:t>
            </a:r>
            <a:r>
              <a:rPr sz="1800">
                <a:latin typeface="맑은 고딕" charset="0"/>
                <a:ea typeface="맑은 고딕" charset="0"/>
              </a:rPr>
              <a:t>함수에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xitGame</a:t>
            </a:r>
            <a:r>
              <a:rPr sz="1800">
                <a:latin typeface="맑은 고딕" charset="0"/>
                <a:ea typeface="맑은 고딕" charset="0"/>
              </a:rPr>
              <a:t>(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함수를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3" name="그림 1" descr="C:/Users/Admin1/AppData/Roaming/PolarisOffice/ETemp/29360_23257720/fImage7403242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1455420"/>
            <a:ext cx="1363345" cy="1180465"/>
          </a:xfrm>
          <a:prstGeom prst="roundRect"/>
          <a:solidFill>
            <a:srgbClr val="EDEDED"/>
          </a:solidFill>
        </p:spPr>
      </p:pic>
      <p:pic>
        <p:nvPicPr>
          <p:cNvPr id="44" name="그림 4" descr="C:/Users/Admin1/AppData/Roaming/PolarisOffice/ETemp/29360_23257720/fImage5771243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22245" y="1447165"/>
            <a:ext cx="2653665" cy="1197610"/>
          </a:xfrm>
          <a:prstGeom prst="roundRect"/>
          <a:solidFill>
            <a:srgbClr val="EDEDED"/>
          </a:solidFill>
        </p:spPr>
      </p:pic>
      <p:cxnSp>
        <p:nvCxnSpPr>
          <p:cNvPr id="45" name="도형 9"/>
          <p:cNvCxnSpPr/>
          <p:nvPr/>
        </p:nvCxnSpPr>
        <p:spPr>
          <a:xfrm rot="0">
            <a:off x="2343150" y="1989455"/>
            <a:ext cx="1215390" cy="1644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텍스트 상자 10"/>
          <p:cNvSpPr txBox="1">
            <a:spLocks/>
          </p:cNvSpPr>
          <p:nvPr/>
        </p:nvSpPr>
        <p:spPr>
          <a:xfrm rot="0">
            <a:off x="1231900" y="2759710"/>
            <a:ext cx="41351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Home Button의 On </a:t>
            </a:r>
            <a:r>
              <a:rPr lang="ko-KR" sz="1800">
                <a:latin typeface="맑은 고딕" charset="0"/>
                <a:ea typeface="맑은 고딕" charset="0"/>
              </a:rPr>
              <a:t>Click(</a:t>
            </a:r>
            <a:r>
              <a:rPr lang="ko-KR" sz="1800">
                <a:latin typeface="맑은 고딕" charset="0"/>
                <a:ea typeface="맑은 고딕" charset="0"/>
              </a:rPr>
              <a:t> ) 함수에 Game Manager를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11" descr="C:/Users/Admin1/AppData/Roaming/PolarisOffice/ETemp/29360_23257720/fImage6286248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3823970"/>
            <a:ext cx="4135120" cy="1267460"/>
          </a:xfrm>
          <a:prstGeom prst="roundRect"/>
          <a:solidFill>
            <a:srgbClr val="EDEDED"/>
          </a:solidFill>
        </p:spPr>
      </p:pic>
      <p:pic>
        <p:nvPicPr>
          <p:cNvPr id="48" name="그림 14" descr="C:/Users/Admin1/AppData/Roaming/PolarisOffice/ETemp/29360_23257720/fImage9508249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34680" y="1455420"/>
            <a:ext cx="2722880" cy="1172210"/>
          </a:xfrm>
          <a:prstGeom prst="roundRect"/>
          <a:solidFill>
            <a:srgbClr val="EDEDED"/>
          </a:solidFill>
        </p:spPr>
      </p:pic>
      <p:pic>
        <p:nvPicPr>
          <p:cNvPr id="49" name="그림 17" descr="C:/Users/Admin1/AppData/Roaming/PolarisOffice/ETemp/29360_23257720/fImage9500250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64310"/>
            <a:ext cx="1283970" cy="1172210"/>
          </a:xfrm>
          <a:prstGeom prst="roundRect"/>
          <a:solidFill>
            <a:srgbClr val="EDEDED"/>
          </a:solidFill>
        </p:spPr>
      </p:pic>
      <p:cxnSp>
        <p:nvCxnSpPr>
          <p:cNvPr id="50" name="도형 20"/>
          <p:cNvCxnSpPr/>
          <p:nvPr/>
        </p:nvCxnSpPr>
        <p:spPr>
          <a:xfrm rot="0" flipV="1">
            <a:off x="7778115" y="2153285"/>
            <a:ext cx="3093085" cy="21590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텍스트 상자 21"/>
          <p:cNvSpPr txBox="1">
            <a:spLocks/>
          </p:cNvSpPr>
          <p:nvPr/>
        </p:nvSpPr>
        <p:spPr>
          <a:xfrm rot="0">
            <a:off x="6816090" y="2745740"/>
            <a:ext cx="414972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ChatManager 스크립트에 </a:t>
            </a:r>
            <a:r>
              <a:rPr lang="ko-KR" sz="1800">
                <a:latin typeface="맑은 고딕" charset="0"/>
                <a:ea typeface="맑은 고딕" charset="0"/>
              </a:rPr>
              <a:t>Input</a:t>
            </a:r>
            <a:r>
              <a:rPr lang="ko-KR" sz="1800">
                <a:latin typeface="맑은 고딕" charset="0"/>
                <a:ea typeface="맑은 고딕" charset="0"/>
              </a:rPr>
              <a:t> 변수에 InputField 오브젝트를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그림 22" descr="C:/Users/Admin1/AppData/Roaming/PolarisOffice/ETemp/29360_23257720/fImage12071253572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3824605"/>
            <a:ext cx="1282700" cy="1249680"/>
          </a:xfrm>
          <a:prstGeom prst="roundRect"/>
          <a:solidFill>
            <a:srgbClr val="EDEDED"/>
          </a:solidFill>
        </p:spPr>
      </p:pic>
      <p:pic>
        <p:nvPicPr>
          <p:cNvPr id="53" name="그림 25" descr="C:/Users/Admin1/AppData/Roaming/PolarisOffice/ETemp/29360_23257720/fImage100202541478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34680" y="3822065"/>
            <a:ext cx="2726055" cy="1243330"/>
          </a:xfrm>
          <a:prstGeom prst="roundRect"/>
          <a:solidFill>
            <a:srgbClr val="EDEDED"/>
          </a:solidFill>
        </p:spPr>
      </p:pic>
      <p:sp>
        <p:nvSpPr>
          <p:cNvPr id="54" name="텍스트 상자 28"/>
          <p:cNvSpPr txBox="1">
            <a:spLocks/>
          </p:cNvSpPr>
          <p:nvPr/>
        </p:nvSpPr>
        <p:spPr>
          <a:xfrm rot="0">
            <a:off x="6810375" y="5229225"/>
            <a:ext cx="41471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ChatManager </a:t>
            </a:r>
            <a:r>
              <a:rPr lang="ko-KR" sz="1800">
                <a:latin typeface="맑은 고딕" charset="0"/>
                <a:ea typeface="맑은 고딕" charset="0"/>
              </a:rPr>
              <a:t>스크립트에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ha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 Content </a:t>
            </a:r>
            <a:r>
              <a:rPr lang="ko-KR" sz="1800">
                <a:latin typeface="맑은 고딕" charset="0"/>
                <a:ea typeface="맑은 고딕" charset="0"/>
              </a:rPr>
              <a:t>변수에</a:t>
            </a:r>
            <a:r>
              <a:rPr lang="ko-KR" sz="1800">
                <a:latin typeface="맑은 고딕" charset="0"/>
                <a:ea typeface="맑은 고딕" charset="0"/>
              </a:rPr>
              <a:t> Content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55" name="도형 29"/>
          <p:cNvCxnSpPr/>
          <p:nvPr/>
        </p:nvCxnSpPr>
        <p:spPr>
          <a:xfrm rot="0">
            <a:off x="7787005" y="4651375"/>
            <a:ext cx="3101340" cy="1816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89890"/>
            <a:ext cx="35058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열한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6" name="Rect 0"/>
          <p:cNvSpPr txBox="1">
            <a:spLocks/>
          </p:cNvSpPr>
          <p:nvPr/>
        </p:nvSpPr>
        <p:spPr>
          <a:xfrm rot="0">
            <a:off x="1231900" y="4427855"/>
            <a:ext cx="414401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Texture 폴더 아래에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Interface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폴더에 </a:t>
            </a:r>
            <a:r>
              <a:rPr sz="1800">
                <a:latin typeface="맑은 고딕" charset="0"/>
                <a:ea typeface="맑은 고딕" charset="0"/>
              </a:rPr>
              <a:t>Home </a:t>
            </a:r>
            <a:r>
              <a:rPr sz="1800">
                <a:latin typeface="맑은 고딕" charset="0"/>
                <a:ea typeface="맑은 고딕" charset="0"/>
              </a:rPr>
              <a:t>Button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텍스처를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sz="1800">
                <a:latin typeface="맑은 고딕" charset="0"/>
                <a:ea typeface="맑은 고딕" charset="0"/>
              </a:rPr>
              <a:t> Home Button 오브젝트의 </a:t>
            </a:r>
            <a:r>
              <a:rPr sz="1800">
                <a:latin typeface="맑은 고딕" charset="0"/>
                <a:ea typeface="맑은 고딕" charset="0"/>
              </a:rPr>
              <a:t>이미지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컴포넌트에</a:t>
            </a:r>
            <a:r>
              <a:rPr sz="1800">
                <a:latin typeface="맑은 고딕" charset="0"/>
                <a:ea typeface="맑은 고딕" charset="0"/>
              </a:rPr>
              <a:t>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22440" y="4454525"/>
            <a:ext cx="413512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</a:t>
            </a:r>
            <a:r>
              <a:rPr sz="1800">
                <a:latin typeface="맑은 고딕" charset="0"/>
                <a:ea typeface="맑은 고딕" charset="0"/>
              </a:rPr>
              <a:t>Projcet 폴더 아래에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Animation</a:t>
            </a:r>
            <a:r>
              <a:rPr sz="1800">
                <a:latin typeface="맑은 고딕" charset="0"/>
                <a:ea typeface="맑은 고딕" charset="0"/>
              </a:rPr>
              <a:t> 폴더에 </a:t>
            </a:r>
            <a:r>
              <a:rPr sz="1800">
                <a:latin typeface="맑은 고딕" charset="0"/>
                <a:ea typeface="맑은 고딕" charset="0"/>
              </a:rPr>
              <a:t>Bee Move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애니메이션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lang="ko-KR" sz="1800">
                <a:latin typeface="맑은 고딕" charset="0"/>
                <a:ea typeface="맑은 고딕" charset="0"/>
              </a:rPr>
              <a:t> Bee Animator Controller의 Base </a:t>
            </a:r>
            <a:r>
              <a:rPr lang="ko-KR" sz="1800">
                <a:latin typeface="맑은 고딕" charset="0"/>
                <a:ea typeface="맑은 고딕" charset="0"/>
              </a:rPr>
              <a:t>Lay</a:t>
            </a:r>
            <a:r>
              <a:rPr lang="ko-KR" sz="1800">
                <a:latin typeface="맑은 고딕" charset="0"/>
                <a:ea typeface="맑은 고딕" charset="0"/>
              </a:rPr>
              <a:t>er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30" descr="C:/Users/Admin1/AppData/Roaming/PolarisOffice/ETemp/29360_23257720/fImage16971276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3805" y="1452880"/>
            <a:ext cx="4150360" cy="1734820"/>
          </a:xfrm>
          <a:prstGeom prst="roundRect"/>
          <a:solidFill>
            <a:srgbClr val="EDEDED"/>
          </a:solidFill>
        </p:spPr>
      </p:pic>
      <p:pic>
        <p:nvPicPr>
          <p:cNvPr id="57" name="그림 33" descr="C:/Users/Admin1/AppData/Roaming/PolarisOffice/ETemp/29360_23257720/fImage9936277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265" y="3367405"/>
            <a:ext cx="4144645" cy="956310"/>
          </a:xfrm>
          <a:prstGeom prst="roundRect"/>
          <a:solidFill>
            <a:srgbClr val="EDEDED"/>
          </a:solidFill>
        </p:spPr>
      </p:pic>
      <p:cxnSp>
        <p:nvCxnSpPr>
          <p:cNvPr id="58" name="도형 36"/>
          <p:cNvCxnSpPr/>
          <p:nvPr/>
        </p:nvCxnSpPr>
        <p:spPr>
          <a:xfrm rot="0" flipV="1">
            <a:off x="2239645" y="1713865"/>
            <a:ext cx="2998470" cy="19132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37" descr="C:/Users/Admin1/AppData/Roaming/PolarisOffice/ETemp/29360_23257720/fImage7648279446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1645" y="3369310"/>
            <a:ext cx="4145915" cy="963930"/>
          </a:xfrm>
          <a:prstGeom prst="roundRect"/>
          <a:solidFill>
            <a:srgbClr val="EDEDED"/>
          </a:solidFill>
        </p:spPr>
      </p:pic>
      <p:pic>
        <p:nvPicPr>
          <p:cNvPr id="60" name="그림 41" descr="C:/Users/Admin1/AppData/Roaming/PolarisOffice/ETemp/29360_23257720/fImage15715281570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6055"/>
            <a:ext cx="4135120" cy="1714500"/>
          </a:xfrm>
          <a:prstGeom prst="roundRect"/>
          <a:solidFill>
            <a:srgbClr val="EDEDED"/>
          </a:solidFill>
        </p:spPr>
      </p:pic>
      <p:pic>
        <p:nvPicPr>
          <p:cNvPr id="61" name="그림 44" descr="C:/Users/Admin1/AppData/Roaming/PolarisOffice/ETemp/29360_23257720/fImage22421735849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8576945" y="3023235"/>
            <a:ext cx="629920" cy="4286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72745"/>
            <a:ext cx="35058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6" name="Rect 0"/>
          <p:cNvSpPr txBox="1">
            <a:spLocks/>
          </p:cNvSpPr>
          <p:nvPr/>
        </p:nvSpPr>
        <p:spPr>
          <a:xfrm rot="0">
            <a:off x="1231900" y="3808095"/>
            <a:ext cx="413512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CharacterSystem </a:t>
            </a:r>
            <a:r>
              <a:rPr sz="1800">
                <a:latin typeface="맑은 고딕" charset="0"/>
                <a:ea typeface="맑은 고딕" charset="0"/>
              </a:rPr>
              <a:t>스크립트에</a:t>
            </a:r>
            <a:r>
              <a:rPr sz="1800">
                <a:latin typeface="맑은 고딕" charset="0"/>
                <a:ea typeface="맑은 고딕" charset="0"/>
              </a:rPr>
              <a:t>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float 변수를 4개와 </a:t>
            </a:r>
            <a:r>
              <a:rPr sz="1800">
                <a:latin typeface="맑은 고딕" charset="0"/>
                <a:ea typeface="맑은 고딕" charset="0"/>
              </a:rPr>
              <a:t>Vector</a:t>
            </a:r>
            <a:r>
              <a:rPr lang="ko-KR" sz="1800">
                <a:latin typeface="맑은 고딕" charset="0"/>
                <a:ea typeface="맑은 고딕" charset="0"/>
              </a:rPr>
              <a:t>3</a:t>
            </a:r>
            <a:r>
              <a:rPr lang="ko-KR" sz="1800">
                <a:latin typeface="맑은 고딕" charset="0"/>
                <a:ea typeface="맑은 고딕" charset="0"/>
              </a:rPr>
              <a:t> 변수 그리고 Camera 변수를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MonoBehaviourPun </a:t>
            </a:r>
            <a:r>
              <a:rPr lang="ko-KR" sz="1800">
                <a:latin typeface="맑은 고딕" charset="0"/>
                <a:ea typeface="맑은 고딕" charset="0"/>
              </a:rPr>
              <a:t>클래스</a:t>
            </a:r>
            <a:r>
              <a:rPr lang="ko-KR" sz="1800">
                <a:latin typeface="맑은 고딕" charset="0"/>
                <a:ea typeface="맑은 고딕" charset="0"/>
              </a:rPr>
              <a:t>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IPunObservable 클래스를 </a:t>
            </a:r>
            <a:r>
              <a:rPr lang="ko-KR" sz="1800">
                <a:latin typeface="맑은 고딕" charset="0"/>
                <a:ea typeface="맑은 고딕" charset="0"/>
              </a:rPr>
              <a:t>상속</a:t>
            </a:r>
            <a:r>
              <a:rPr lang="ko-KR" sz="1800">
                <a:latin typeface="맑은 고딕" charset="0"/>
                <a:ea typeface="맑은 고딕" charset="0"/>
              </a:rPr>
              <a:t>받도록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22440" y="4394200"/>
            <a:ext cx="412623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</a:t>
            </a:r>
            <a:r>
              <a:rPr sz="1800">
                <a:latin typeface="맑은 고딕" charset="0"/>
                <a:ea typeface="맑은 고딕" charset="0"/>
              </a:rPr>
              <a:t>Awake( ) 함수에서 </a:t>
            </a:r>
            <a:r>
              <a:rPr sz="1800">
                <a:latin typeface="맑은 고딕" charset="0"/>
                <a:ea typeface="맑은 고딕" charset="0"/>
              </a:rPr>
              <a:t>마우스</a:t>
            </a:r>
            <a:r>
              <a:rPr sz="1800">
                <a:latin typeface="맑은 고딕" charset="0"/>
                <a:ea typeface="맑은 고딕" charset="0"/>
              </a:rPr>
              <a:t>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커서를 비활성화한 다음 </a:t>
            </a:r>
            <a:r>
              <a:rPr sz="1800">
                <a:latin typeface="맑은 고딕" charset="0"/>
                <a:ea typeface="맑은 고딕" charset="0"/>
              </a:rPr>
              <a:t>마우스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고정시킵니다.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OnPhotonSerializeView가 </a:t>
            </a:r>
            <a:r>
              <a:rPr lang="ko-KR" sz="1800">
                <a:latin typeface="맑은 고딕" charset="0"/>
                <a:ea typeface="맑은 고딕" charset="0"/>
              </a:rPr>
              <a:t>호출되</a:t>
            </a:r>
            <a:r>
              <a:rPr lang="ko-KR" sz="1800">
                <a:latin typeface="맑은 고딕" charset="0"/>
                <a:ea typeface="맑은 고딕" charset="0"/>
              </a:rPr>
              <a:t>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주기를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2" name="그림 45" descr="C:/Users/Admin1/AppData/Roaming/PolarisOffice/ETemp/29360_23257720/fImage95136296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55420"/>
            <a:ext cx="4144010" cy="2205990"/>
          </a:xfrm>
          <a:prstGeom prst="roundRect"/>
          <a:solidFill>
            <a:srgbClr val="EDEDED"/>
          </a:solidFill>
        </p:spPr>
      </p:pic>
      <p:pic>
        <p:nvPicPr>
          <p:cNvPr id="63" name="그림 77" descr="C:/Users/Admin1/AppData/Roaming/PolarisOffice/ETemp/29360_23257720/fImage58548335328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7165"/>
            <a:ext cx="4135120" cy="27393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72745"/>
            <a:ext cx="35058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6" name="Rect 0"/>
          <p:cNvSpPr txBox="1">
            <a:spLocks/>
          </p:cNvSpPr>
          <p:nvPr/>
        </p:nvSpPr>
        <p:spPr>
          <a:xfrm rot="0">
            <a:off x="1231900" y="3825240"/>
            <a:ext cx="413512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Start( ) 함수에서 </a:t>
            </a:r>
            <a:r>
              <a:rPr lang="ko-KR" sz="1800">
                <a:latin typeface="맑은 고딕" charset="0"/>
                <a:ea typeface="맑은 고딕" charset="0"/>
              </a:rPr>
              <a:t>자신</a:t>
            </a:r>
            <a:r>
              <a:rPr lang="ko-KR" sz="1800"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latin typeface="맑은 고딕" charset="0"/>
                <a:ea typeface="맑은 고딕" charset="0"/>
              </a:rPr>
              <a:t>클라이언트일</a:t>
            </a:r>
            <a:r>
              <a:rPr lang="ko-KR" sz="1800">
                <a:latin typeface="맑은 고딕" charset="0"/>
                <a:ea typeface="맑은 고딕" charset="0"/>
              </a:rPr>
              <a:t> 때 월드 공간에 있는 </a:t>
            </a:r>
            <a:r>
              <a:rPr lang="ko-KR" sz="1800">
                <a:latin typeface="맑은 고딕" charset="0"/>
                <a:ea typeface="맑은 고딕" charset="0"/>
              </a:rPr>
              <a:t>카메</a:t>
            </a:r>
            <a:r>
              <a:rPr lang="ko-KR" sz="1800">
                <a:latin typeface="맑은 고딕" charset="0"/>
                <a:ea typeface="맑은 고딕" charset="0"/>
              </a:rPr>
              <a:t>라를</a:t>
            </a:r>
            <a:r>
              <a:rPr lang="ko-KR" sz="1800">
                <a:latin typeface="맑은 고딕" charset="0"/>
                <a:ea typeface="맑은 고딕" charset="0"/>
              </a:rPr>
              <a:t>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자신의 클라이언트가 아니라면 </a:t>
            </a:r>
            <a:r>
              <a:rPr lang="ko-KR" sz="1800">
                <a:latin typeface="맑은 고딕" charset="0"/>
                <a:ea typeface="맑은 고딕" charset="0"/>
              </a:rPr>
              <a:t>temporaryC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mera</a:t>
            </a:r>
            <a:r>
              <a:rPr lang="ko-KR" sz="1800">
                <a:latin typeface="맑은 고딕" charset="0"/>
                <a:ea typeface="맑은 고딕" charset="0"/>
              </a:rPr>
              <a:t> 오브젝트를 </a:t>
            </a:r>
            <a:r>
              <a:rPr lang="ko-KR" sz="1800">
                <a:latin typeface="맑은 고딕" charset="0"/>
                <a:ea typeface="맑은 고딕" charset="0"/>
              </a:rPr>
              <a:t>비활성</a:t>
            </a:r>
            <a:r>
              <a:rPr lang="ko-KR" sz="1800">
                <a:latin typeface="맑은 고딕" charset="0"/>
                <a:ea typeface="맑은 고딕" charset="0"/>
              </a:rPr>
              <a:t>화한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AudioListener </a:t>
            </a:r>
            <a:r>
              <a:rPr lang="ko-KR" sz="1800">
                <a:latin typeface="맑은 고딕" charset="0"/>
                <a:ea typeface="맑은 고딕" charset="0"/>
              </a:rPr>
              <a:t>컴포넌트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4" name="그림 55" descr="C:/Users/Admin1/AppData/Roaming/PolarisOffice/ETemp/29360_23257720/fImage725893096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55420"/>
            <a:ext cx="4135120" cy="2199005"/>
          </a:xfrm>
          <a:prstGeom prst="roundRect"/>
          <a:solidFill>
            <a:srgbClr val="EDEDED"/>
          </a:solidFill>
        </p:spPr>
      </p:pic>
      <p:pic>
        <p:nvPicPr>
          <p:cNvPr id="65" name="그림 58" descr="C:/Users/Admin1/AppData/Roaming/PolarisOffice/ETemp/29360_23257720/fImage87086310996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5420"/>
            <a:ext cx="4143375" cy="2197100"/>
          </a:xfrm>
          <a:prstGeom prst="roundRect"/>
          <a:solidFill>
            <a:srgbClr val="EDEDED"/>
          </a:solidFill>
        </p:spPr>
      </p:pic>
      <p:sp>
        <p:nvSpPr>
          <p:cNvPr id="66" name="텍스트 상자 61"/>
          <p:cNvSpPr txBox="1">
            <a:spLocks/>
          </p:cNvSpPr>
          <p:nvPr/>
        </p:nvSpPr>
        <p:spPr>
          <a:xfrm rot="0">
            <a:off x="6816090" y="3827780"/>
            <a:ext cx="4149725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Update( ) 함수에서 </a:t>
            </a:r>
            <a:r>
              <a:rPr lang="ko-KR" sz="1800">
                <a:latin typeface="맑은 고딕" charset="0"/>
                <a:ea typeface="맑은 고딕" charset="0"/>
              </a:rPr>
              <a:t>자신의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클라이언트가 아니라면 함수를 </a:t>
            </a:r>
            <a:r>
              <a:rPr lang="ko-KR" sz="1800">
                <a:latin typeface="맑은 고딕" charset="0"/>
                <a:ea typeface="맑은 고딕" charset="0"/>
              </a:rPr>
              <a:t>반환합니다.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키 입력에 따라 정해</a:t>
            </a:r>
            <a:r>
              <a:rPr lang="ko-KR" sz="1800">
                <a:latin typeface="맑은 고딕" charset="0"/>
                <a:ea typeface="맑은 고딕" charset="0"/>
              </a:rPr>
              <a:t>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방향으로</a:t>
            </a:r>
            <a:r>
              <a:rPr lang="ko-KR" sz="1800">
                <a:latin typeface="맑은 고딕" charset="0"/>
                <a:ea typeface="맑은 고딕" charset="0"/>
              </a:rPr>
              <a:t> 이동</a:t>
            </a:r>
            <a:r>
              <a:rPr lang="ko-KR" sz="1800">
                <a:latin typeface="맑은 고딕" charset="0"/>
                <a:ea typeface="맑은 고딕" charset="0"/>
              </a:rPr>
              <a:t>하도록 </a:t>
            </a:r>
            <a:r>
              <a:rPr lang="ko-KR" sz="1800">
                <a:latin typeface="맑은 고딕" charset="0"/>
                <a:ea typeface="맑은 고딕" charset="0"/>
              </a:rPr>
              <a:t>설정하고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Mouse </a:t>
            </a:r>
            <a:r>
              <a:rPr lang="ko-KR" sz="1800">
                <a:latin typeface="맑은 고딕" charset="0"/>
                <a:ea typeface="맑은 고딕" charset="0"/>
              </a:rPr>
              <a:t>좌-우</a:t>
            </a:r>
            <a:r>
              <a:rPr lang="ko-KR" sz="1800">
                <a:latin typeface="맑은 고딕" charset="0"/>
                <a:ea typeface="맑은 고딕" charset="0"/>
              </a:rPr>
              <a:t> 입력에 따라 캐릭터가 </a:t>
            </a:r>
            <a:r>
              <a:rPr lang="ko-KR" sz="1800">
                <a:latin typeface="맑은 고딕" charset="0"/>
                <a:ea typeface="맑은 고딕" charset="0"/>
              </a:rPr>
              <a:t>회전되도</a:t>
            </a:r>
            <a:r>
              <a:rPr lang="ko-KR" sz="1800">
                <a:latin typeface="맑은 고딕" charset="0"/>
                <a:ea typeface="맑은 고딕" charset="0"/>
              </a:rPr>
              <a:t>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72745"/>
            <a:ext cx="35058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6" name="Rect 0"/>
          <p:cNvSpPr txBox="1">
            <a:spLocks/>
          </p:cNvSpPr>
          <p:nvPr/>
        </p:nvSpPr>
        <p:spPr>
          <a:xfrm rot="0">
            <a:off x="1231900" y="3781425"/>
            <a:ext cx="413512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</a:t>
            </a:r>
            <a:r>
              <a:rPr sz="1800">
                <a:latin typeface="맑은 고딕" charset="0"/>
                <a:ea typeface="맑은 고딕" charset="0"/>
              </a:rPr>
              <a:t>OnPhotonSerializeView(</a:t>
            </a:r>
            <a:r>
              <a:rPr sz="1800">
                <a:latin typeface="맑은 고딕" charset="0"/>
                <a:ea typeface="맑은 고딕" charset="0"/>
              </a:rPr>
              <a:t>PhotonStream,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PhotonMessageInfo</a:t>
            </a:r>
            <a:r>
              <a:rPr sz="1800">
                <a:latin typeface="맑은 고딕" charset="0"/>
                <a:ea typeface="맑은 고딕" charset="0"/>
              </a:rPr>
              <a:t>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함수를 </a:t>
            </a:r>
            <a:r>
              <a:rPr sz="1800">
                <a:latin typeface="맑은 고딕" charset="0"/>
                <a:ea typeface="맑은 고딕" charset="0"/>
              </a:rPr>
              <a:t>선언합니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로컬 오브젝트의 데이터를 </a:t>
            </a:r>
            <a:r>
              <a:rPr lang="ko-KR" sz="1800">
                <a:latin typeface="맑은 고딕" charset="0"/>
                <a:ea typeface="맑은 고딕" charset="0"/>
              </a:rPr>
              <a:t>원격 </a:t>
            </a:r>
            <a:r>
              <a:rPr lang="ko-KR" sz="1800">
                <a:latin typeface="맑은 고딕" charset="0"/>
                <a:ea typeface="맑은 고딕" charset="0"/>
              </a:rPr>
              <a:t>오브젝트에게</a:t>
            </a:r>
            <a:r>
              <a:rPr lang="ko-KR" sz="1800">
                <a:latin typeface="맑은 고딕" charset="0"/>
                <a:ea typeface="맑은 고딕" charset="0"/>
              </a:rPr>
              <a:t> 보내고 원격 오브젝트</a:t>
            </a:r>
            <a:r>
              <a:rPr lang="ko-KR" sz="1800">
                <a:latin typeface="맑은 고딕" charset="0"/>
                <a:ea typeface="맑은 고딕" charset="0"/>
              </a:rPr>
              <a:t>는 </a:t>
            </a:r>
            <a:r>
              <a:rPr lang="ko-KR" sz="1800">
                <a:latin typeface="맑은 고딕" charset="0"/>
                <a:ea typeface="맑은 고딕" charset="0"/>
              </a:rPr>
              <a:t>데이터를</a:t>
            </a:r>
            <a:r>
              <a:rPr lang="ko-KR" sz="1800">
                <a:latin typeface="맑은 고딕" charset="0"/>
                <a:ea typeface="맑은 고딕" charset="0"/>
              </a:rPr>
              <a:t> 받을 수 있도록 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6" name="Rect 0"/>
          <p:cNvSpPr txBox="1">
            <a:spLocks/>
          </p:cNvSpPr>
          <p:nvPr/>
        </p:nvSpPr>
        <p:spPr>
          <a:xfrm rot="0">
            <a:off x="6813550" y="4051300"/>
            <a:ext cx="412686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OnTriggerEnter(Collider) </a:t>
            </a:r>
            <a:r>
              <a:rPr sz="1800">
                <a:latin typeface="맑은 고딕" charset="0"/>
                <a:ea typeface="맑은 고딕" charset="0"/>
              </a:rPr>
              <a:t>함수에</a:t>
            </a:r>
            <a:r>
              <a:rPr lang="ko-KR" sz="1800">
                <a:latin typeface="맑은 고딕" charset="0"/>
                <a:ea typeface="맑은 고딕" charset="0"/>
              </a:rPr>
              <a:t>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충돌한 오브젝트의 태그가 </a:t>
            </a:r>
            <a:r>
              <a:rPr lang="ko-KR" sz="1800">
                <a:latin typeface="맑은 고딕" charset="0"/>
                <a:ea typeface="맑은 고딕" charset="0"/>
              </a:rPr>
              <a:t>Bee라</a:t>
            </a:r>
            <a:r>
              <a:rPr lang="ko-KR" sz="1800">
                <a:latin typeface="맑은 고딕" charset="0"/>
                <a:ea typeface="맑은 고딕" charset="0"/>
              </a:rPr>
              <a:t>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PhotonView 컴포넌트를 </a:t>
            </a:r>
            <a:r>
              <a:rPr lang="ko-KR" sz="1800">
                <a:latin typeface="맑은 고딕" charset="0"/>
                <a:ea typeface="맑은 고딕" charset="0"/>
              </a:rPr>
              <a:t>가져오도</a:t>
            </a:r>
            <a:r>
              <a:rPr lang="ko-KR" sz="1800">
                <a:latin typeface="맑은 고딕" charset="0"/>
                <a:ea typeface="맑은 고딕" charset="0"/>
              </a:rPr>
              <a:t>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CameraShake 클래스의 </a:t>
            </a:r>
            <a:r>
              <a:rPr lang="ko-KR" sz="1800">
                <a:latin typeface="맑은 고딕" charset="0"/>
                <a:ea typeface="맑은 고딕" charset="0"/>
              </a:rPr>
              <a:t>Shake(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 함수를 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7" name="그림 68" descr="C:/Users/Admin1/AppData/Roaming/PolarisOffice/ETemp/29360_23257720/fImage841053234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55420"/>
            <a:ext cx="4135120" cy="2179955"/>
          </a:xfrm>
          <a:prstGeom prst="roundRect"/>
          <a:solidFill>
            <a:srgbClr val="EDEDED"/>
          </a:solidFill>
        </p:spPr>
      </p:pic>
      <p:pic>
        <p:nvPicPr>
          <p:cNvPr id="68" name="그림 74" descr="C:/Users/Admin1/AppData/Roaming/PolarisOffice/ETemp/29360_23257720/fImage100823325299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6530"/>
            <a:ext cx="4126230" cy="24733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72745"/>
            <a:ext cx="35058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71" name="그림 7" descr="C:/Users/Admin1/AppData/Roaming/PolarisOffice/ETemp/12928_20234072/fImage12037348460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0020"/>
            <a:ext cx="2334895" cy="3566795"/>
          </a:xfrm>
          <a:prstGeom prst="roundRect"/>
          <a:solidFill>
            <a:srgbClr val="EDEDED"/>
          </a:solidFill>
        </p:spPr>
      </p:pic>
      <p:pic>
        <p:nvPicPr>
          <p:cNvPr id="72" name="그림 8" descr="C:/Users/Admin1/AppData/Roaming/PolarisOffice/ETemp/12928_20234072/fImage46363513902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773170" y="2084705"/>
            <a:ext cx="1602740" cy="2257425"/>
          </a:xfrm>
          <a:prstGeom prst="roundRect"/>
          <a:solidFill>
            <a:srgbClr val="EDEDED"/>
          </a:solidFill>
        </p:spPr>
      </p:pic>
      <p:sp>
        <p:nvSpPr>
          <p:cNvPr id="73" name="텍스트 상자 9"/>
          <p:cNvSpPr txBox="1">
            <a:spLocks/>
          </p:cNvSpPr>
          <p:nvPr/>
        </p:nvSpPr>
        <p:spPr>
          <a:xfrm rot="0">
            <a:off x="1234440" y="5179695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Scroll View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하위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오브젝트에</a:t>
            </a:r>
            <a:r>
              <a:rPr sz="1800">
                <a:latin typeface="맑은 고딕" charset="0"/>
                <a:ea typeface="맑은 고딕" charset="0"/>
              </a:rPr>
              <a:t> 있는 </a:t>
            </a:r>
            <a:r>
              <a:rPr sz="1800">
                <a:latin typeface="맑은 고딕" charset="0"/>
                <a:ea typeface="맑은 고딕" charset="0"/>
              </a:rPr>
              <a:t>Scrollbar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Horizontal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삭제합니다.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4" name="텍스트 상자 10"/>
          <p:cNvSpPr txBox="1">
            <a:spLocks/>
          </p:cNvSpPr>
          <p:nvPr/>
        </p:nvSpPr>
        <p:spPr>
          <a:xfrm rot="0">
            <a:off x="6840220" y="2962910"/>
            <a:ext cx="4126230" cy="31692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CharacterSystem </a:t>
            </a:r>
            <a:r>
              <a:rPr lang="ko-KR" sz="1800">
                <a:latin typeface="맑은 고딕" charset="0"/>
                <a:ea typeface="맑은 고딕" charset="0"/>
              </a:rPr>
              <a:t>스크립트의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Temporary</a:t>
            </a:r>
            <a:r>
              <a:rPr lang="ko-KR" sz="1800">
                <a:latin typeface="맑은 고딕" charset="0"/>
                <a:ea typeface="맑은 고딕" charset="0"/>
              </a:rPr>
              <a:t> Camera </a:t>
            </a:r>
            <a:r>
              <a:rPr lang="ko-KR" sz="1800">
                <a:latin typeface="맑은 고딕" charset="0"/>
                <a:ea typeface="맑은 고딕" charset="0"/>
              </a:rPr>
              <a:t>변수에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Main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Camera</a:t>
            </a:r>
            <a:r>
              <a:rPr lang="ko-KR" sz="1800">
                <a:latin typeface="맑은 고딕" charset="0"/>
                <a:ea typeface="맑은 고딕" charset="0"/>
              </a:rPr>
              <a:t> 오브젝트를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Angle Speed 변수에 100 </a:t>
            </a:r>
            <a:r>
              <a:rPr lang="ko-KR" sz="1800">
                <a:latin typeface="맑은 고딕" charset="0"/>
                <a:ea typeface="맑은 고딕" charset="0"/>
              </a:rPr>
              <a:t>이라는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설정하고 Speed 변수에 5 </a:t>
            </a:r>
            <a:r>
              <a:rPr lang="ko-KR" sz="1800">
                <a:latin typeface="맑은 고딕" charset="0"/>
                <a:ea typeface="맑은 고딕" charset="0"/>
              </a:rPr>
              <a:t>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Health 변수에 100 이라는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5" name="그림 11" descr="C:/Users/Admin1/AppData/Roaming/PolarisOffice/ETemp/12928_20234072/fImage109873455436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38275"/>
            <a:ext cx="1310005" cy="1400810"/>
          </a:xfrm>
          <a:prstGeom prst="roundRect"/>
          <a:solidFill>
            <a:srgbClr val="EDEDED"/>
          </a:solidFill>
        </p:spPr>
      </p:pic>
      <p:pic>
        <p:nvPicPr>
          <p:cNvPr id="76" name="그림 12" descr="C:/Users/Admin1/AppData/Roaming/PolarisOffice/ETemp/12928_20234072/fImage14825346239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77860" y="1430020"/>
            <a:ext cx="2679700" cy="1369695"/>
          </a:xfrm>
          <a:prstGeom prst="roundRect"/>
          <a:solidFill>
            <a:srgbClr val="EDEDED"/>
          </a:solidFill>
        </p:spPr>
      </p:pic>
      <p:cxnSp>
        <p:nvCxnSpPr>
          <p:cNvPr id="77" name="도형 13"/>
          <p:cNvCxnSpPr/>
          <p:nvPr/>
        </p:nvCxnSpPr>
        <p:spPr>
          <a:xfrm rot="0">
            <a:off x="7606665" y="2609215"/>
            <a:ext cx="3281680" cy="527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30090" y="417195"/>
            <a:ext cx="31426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1056" name="Rect 0"/>
          <p:cNvSpPr txBox="1">
            <a:spLocks/>
          </p:cNvSpPr>
          <p:nvPr/>
        </p:nvSpPr>
        <p:spPr>
          <a:xfrm rot="0">
            <a:off x="6814820" y="2744470"/>
            <a:ext cx="41427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ExitGame( ) 함수를 </a:t>
            </a:r>
            <a:r>
              <a:rPr lang="ko-KR" sz="1800">
                <a:latin typeface="맑은 고딕" charset="0"/>
                <a:ea typeface="맑은 고딕" charset="0"/>
              </a:rPr>
              <a:t>선언한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PhotonNetWork.LeaveRoom(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9" name="Rect 0"/>
          <p:cNvSpPr txBox="1">
            <a:spLocks/>
          </p:cNvSpPr>
          <p:nvPr/>
        </p:nvSpPr>
        <p:spPr>
          <a:xfrm rot="0">
            <a:off x="1223645" y="5228590"/>
            <a:ext cx="41605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Start( ) 함수에서 마스터 </a:t>
            </a:r>
            <a:r>
              <a:rPr lang="ko-KR" sz="1800">
                <a:latin typeface="맑은 고딕" charset="0"/>
                <a:ea typeface="맑은 고딕" charset="0"/>
              </a:rPr>
              <a:t>클라이언</a:t>
            </a:r>
            <a:r>
              <a:rPr lang="ko-KR" sz="1800">
                <a:latin typeface="맑은 고딕" charset="0"/>
                <a:ea typeface="맑은 고딕" charset="0"/>
              </a:rPr>
              <a:t>트만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Spawn(”Bee</a:t>
            </a:r>
            <a:r>
              <a:rPr lang="ko-KR" sz="1800">
                <a:latin typeface="맑은 고딕" charset="0"/>
                <a:ea typeface="맑은 고딕" charset="0"/>
              </a:rPr>
              <a:t>”</a:t>
            </a:r>
            <a:r>
              <a:rPr lang="ko-KR" sz="1800">
                <a:latin typeface="맑은 고딕" charset="0"/>
                <a:ea typeface="맑은 고딕" charset="0"/>
              </a:rPr>
              <a:t>, 100) </a:t>
            </a:r>
            <a:r>
              <a:rPr lang="ko-KR" sz="1800">
                <a:latin typeface="맑은 고딕" charset="0"/>
                <a:ea typeface="맑은 고딕" charset="0"/>
              </a:rPr>
              <a:t>코루틴</a:t>
            </a:r>
            <a:r>
              <a:rPr lang="ko-KR" sz="1800">
                <a:latin typeface="맑은 고딕" charset="0"/>
                <a:ea typeface="맑은 고딕" charset="0"/>
              </a:rPr>
              <a:t> 함수를 호출하도록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2" name="그림 17" descr="C:/Users/Admin1/AppData/Roaming/PolarisOffice/ETemp/8880_13812856/fImage26177326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30020"/>
            <a:ext cx="4152265" cy="878840"/>
          </a:xfrm>
          <a:prstGeom prst="roundRect"/>
          <a:solidFill>
            <a:srgbClr val="EDEDED"/>
          </a:solidFill>
        </p:spPr>
      </p:pic>
      <p:sp>
        <p:nvSpPr>
          <p:cNvPr id="1063" name="텍스트 상자 20"/>
          <p:cNvSpPr txBox="1">
            <a:spLocks/>
          </p:cNvSpPr>
          <p:nvPr/>
        </p:nvSpPr>
        <p:spPr>
          <a:xfrm rot="0">
            <a:off x="1222375" y="2466340"/>
            <a:ext cx="41605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Awake( ) 함수에서 </a:t>
            </a:r>
            <a:r>
              <a:rPr lang="ko-KR" sz="1800">
                <a:latin typeface="맑은 고딕" charset="0"/>
                <a:ea typeface="맑은 고딕" charset="0"/>
              </a:rPr>
              <a:t>Spawn(”C</a:t>
            </a:r>
            <a:r>
              <a:rPr lang="ko-KR" sz="1800">
                <a:latin typeface="맑은 고딕" charset="0"/>
                <a:ea typeface="맑은 고딕" charset="0"/>
              </a:rPr>
              <a:t>haracter”</a:t>
            </a:r>
            <a:r>
              <a:rPr lang="ko-KR" sz="1800">
                <a:latin typeface="맑은 고딕" charset="0"/>
                <a:ea typeface="맑은 고딕" charset="0"/>
              </a:rPr>
              <a:t>,</a:t>
            </a:r>
            <a:r>
              <a:rPr lang="ko-KR" sz="1800">
                <a:latin typeface="맑은 고딕" charset="0"/>
                <a:ea typeface="맑은 고딕" charset="0"/>
              </a:rPr>
              <a:t> 10) 코루틴 함수를 </a:t>
            </a:r>
            <a:r>
              <a:rPr lang="ko-KR" sz="1800">
                <a:latin typeface="맑은 고딕" charset="0"/>
                <a:ea typeface="맑은 고딕" charset="0"/>
              </a:rPr>
              <a:t>호출하도록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4" name="그림 21" descr="C:/Users/Admin1/AppData/Roaming/PolarisOffice/ETemp/8880_13812856/fImage37428328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3010" y="3557270"/>
            <a:ext cx="4144010" cy="1525270"/>
          </a:xfrm>
          <a:prstGeom prst="roundRect"/>
          <a:solidFill>
            <a:srgbClr val="EDEDED"/>
          </a:solidFill>
        </p:spPr>
      </p:pic>
      <p:pic>
        <p:nvPicPr>
          <p:cNvPr id="1065" name="그림 24" descr="C:/Users/Admin1/AppData/Roaming/PolarisOffice/ETemp/8880_13812856/fImage26284329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33195"/>
            <a:ext cx="4152265" cy="1168400"/>
          </a:xfrm>
          <a:prstGeom prst="roundRect"/>
          <a:solidFill>
            <a:srgbClr val="EDEDED"/>
          </a:solidFill>
        </p:spPr>
      </p:pic>
      <p:pic>
        <p:nvPicPr>
          <p:cNvPr id="1066" name="그림 27" descr="C:/Users/Admin1/AppData/Roaming/PolarisOffice/ETemp/8880_13812856/fImage35176330572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930" y="3884930"/>
            <a:ext cx="4151630" cy="1188720"/>
          </a:xfrm>
          <a:prstGeom prst="roundRect"/>
          <a:solidFill>
            <a:srgbClr val="EDEDED"/>
          </a:solidFill>
        </p:spPr>
      </p:pic>
      <p:sp>
        <p:nvSpPr>
          <p:cNvPr id="1067" name="텍스트 상자 30"/>
          <p:cNvSpPr txBox="1">
            <a:spLocks/>
          </p:cNvSpPr>
          <p:nvPr/>
        </p:nvSpPr>
        <p:spPr>
          <a:xfrm rot="0">
            <a:off x="6805295" y="5227955"/>
            <a:ext cx="41548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OnLeftRoom( ) 함수에서 </a:t>
            </a:r>
            <a:r>
              <a:rPr lang="ko-KR" sz="1800">
                <a:latin typeface="맑은 고딕" charset="0"/>
                <a:ea typeface="맑은 고딕" charset="0"/>
              </a:rPr>
              <a:t>PhotonNetwork.LoadL</a:t>
            </a:r>
            <a:r>
              <a:rPr lang="ko-KR" sz="1800">
                <a:latin typeface="맑은 고딕" charset="0"/>
                <a:ea typeface="맑은 고딕" charset="0"/>
              </a:rPr>
              <a:t>evel(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 함수를 </a:t>
            </a:r>
            <a:r>
              <a:rPr lang="ko-KR" sz="1800">
                <a:latin typeface="맑은 고딕" charset="0"/>
                <a:ea typeface="맑은 고딕" charset="0"/>
              </a:rPr>
              <a:t>호출합니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30090" y="417195"/>
            <a:ext cx="31426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1033" name="Rect 0"/>
          <p:cNvSpPr txBox="1">
            <a:spLocks/>
          </p:cNvSpPr>
          <p:nvPr/>
        </p:nvSpPr>
        <p:spPr>
          <a:xfrm rot="0">
            <a:off x="1240790" y="1450975"/>
            <a:ext cx="41262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li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nt1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경우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로컬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객체이고,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li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nt</a:t>
            </a:r>
            <a:r>
              <a:rPr lang="ko-KR" sz="1800">
                <a:latin typeface="맑은 고딕" charset="0"/>
                <a:ea typeface="맑은 고딕" charset="0"/>
              </a:rPr>
              <a:t>2에서는</a:t>
            </a:r>
            <a:r>
              <a:rPr lang="ko-KR" sz="1800">
                <a:latin typeface="맑은 고딕" charset="0"/>
                <a:ea typeface="맑은 고딕" charset="0"/>
              </a:rPr>
              <a:t> Client1은 원격 </a:t>
            </a:r>
            <a:r>
              <a:rPr lang="ko-KR" sz="1800">
                <a:latin typeface="맑은 고딕" charset="0"/>
                <a:ea typeface="맑은 고딕" charset="0"/>
              </a:rPr>
              <a:t>객체가 </a:t>
            </a:r>
            <a:r>
              <a:rPr lang="ko-KR" sz="1800">
                <a:latin typeface="맑은 고딕" charset="0"/>
                <a:ea typeface="맑은 고딕" charset="0"/>
              </a:rPr>
              <a:t>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6" name="Rect 0"/>
          <p:cNvSpPr txBox="1">
            <a:spLocks/>
          </p:cNvSpPr>
          <p:nvPr/>
        </p:nvSpPr>
        <p:spPr>
          <a:xfrm rot="0">
            <a:off x="6814820" y="5500370"/>
            <a:ext cx="412686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UI에서 Scroll </a:t>
            </a:r>
            <a:r>
              <a:rPr lang="ko-KR" sz="1800">
                <a:latin typeface="맑은 고딕" charset="0"/>
                <a:ea typeface="맑은 고딕" charset="0"/>
              </a:rPr>
              <a:t>View를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8" name="텍스트 상자 1"/>
          <p:cNvSpPr txBox="1">
            <a:spLocks/>
          </p:cNvSpPr>
          <p:nvPr/>
        </p:nvSpPr>
        <p:spPr>
          <a:xfrm rot="0">
            <a:off x="1240790" y="5217795"/>
            <a:ext cx="41433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RPC의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경우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서로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다른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클라이언트에서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같은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View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ID를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가진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객체에만</a:t>
            </a:r>
            <a:r>
              <a:rPr lang="ko-KR" sz="1800">
                <a:latin typeface="맑은 고딕" charset="0"/>
                <a:ea typeface="맑은 고딕" charset="0"/>
              </a:rPr>
              <a:t> RPC를 </a:t>
            </a:r>
            <a:r>
              <a:rPr lang="ko-KR" sz="1800">
                <a:latin typeface="맑은 고딕" charset="0"/>
                <a:ea typeface="맑은 고딕" charset="0"/>
              </a:rPr>
              <a:t>전달할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수 있습니다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9" name="그림 2" descr="C:/Users/Admin1/AppData/Roaming/PolarisOffice/ETemp/8880_13812856/fImage138100310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155" y="2558415"/>
            <a:ext cx="4135755" cy="2455545"/>
          </a:xfrm>
          <a:prstGeom prst="roundRect"/>
          <a:solidFill>
            <a:srgbClr val="EDEDED"/>
          </a:solidFill>
        </p:spPr>
      </p:pic>
      <p:pic>
        <p:nvPicPr>
          <p:cNvPr id="1060" name="그림 16" descr="C:/Users/Admin1/AppData/Roaming/PolarisOffice/ETemp/8880_13812856/fImage22008317935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45260"/>
            <a:ext cx="2687955" cy="3865880"/>
          </a:xfrm>
          <a:prstGeom prst="roundRect"/>
          <a:solidFill>
            <a:srgbClr val="EDEDED"/>
          </a:solidFill>
        </p:spPr>
      </p:pic>
      <p:pic>
        <p:nvPicPr>
          <p:cNvPr id="1061" name="그림 40" descr="C:/Users/Admin1/AppData/Roaming/PolarisOffice/ETemp/8880_13812856/fImage8440337696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11995" y="2326005"/>
            <a:ext cx="1324610" cy="21120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3908425" y="376555"/>
            <a:ext cx="43783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Remote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Procedure Call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32" name="텍스트 상자 1"/>
          <p:cNvSpPr txBox="1">
            <a:spLocks/>
          </p:cNvSpPr>
          <p:nvPr/>
        </p:nvSpPr>
        <p:spPr>
          <a:xfrm rot="0">
            <a:off x="1223645" y="1445260"/>
            <a:ext cx="40601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원격</a:t>
            </a:r>
            <a:r>
              <a:rPr lang="ko-KR" sz="1800">
                <a:latin typeface="맑은 고딕" charset="0"/>
                <a:ea typeface="맑은 고딕" charset="0"/>
              </a:rPr>
              <a:t> 프로시저 호출은 주소 공간에서 </a:t>
            </a:r>
            <a:r>
              <a:rPr lang="ko-KR" sz="1800">
                <a:latin typeface="맑은 고딕" charset="0"/>
                <a:ea typeface="맑은 고딕" charset="0"/>
              </a:rPr>
              <a:t>함수나</a:t>
            </a:r>
            <a:r>
              <a:rPr lang="ko-KR" sz="1800">
                <a:latin typeface="맑은 고딕" charset="0"/>
                <a:ea typeface="맑은 고딕" charset="0"/>
              </a:rPr>
              <a:t> 프로시저를 실행할 수 있게 </a:t>
            </a:r>
            <a:r>
              <a:rPr lang="ko-KR" sz="1800">
                <a:latin typeface="맑은 고딕" charset="0"/>
                <a:ea typeface="맑은 고딕" charset="0"/>
              </a:rPr>
              <a:t>하는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프로세스</a:t>
            </a:r>
            <a:r>
              <a:rPr lang="ko-KR" sz="1800">
                <a:latin typeface="맑은 고딕" charset="0"/>
                <a:ea typeface="맑은 고딕" charset="0"/>
              </a:rPr>
              <a:t> 간 통신 기술입니다.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3" name="텍스트 상자 2"/>
          <p:cNvSpPr txBox="1">
            <a:spLocks/>
          </p:cNvSpPr>
          <p:nvPr/>
        </p:nvSpPr>
        <p:spPr>
          <a:xfrm rot="0">
            <a:off x="6822440" y="1449070"/>
            <a:ext cx="41351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원격</a:t>
            </a:r>
            <a:r>
              <a:rPr lang="ko-KR" sz="1800">
                <a:latin typeface="맑은 고딕" charset="0"/>
                <a:ea typeface="맑은 고딕" charset="0"/>
              </a:rPr>
              <a:t> 프로시저 호출의 경우 </a:t>
            </a:r>
            <a:r>
              <a:rPr lang="ko-KR" sz="1800">
                <a:latin typeface="맑은 고딕" charset="0"/>
                <a:ea typeface="맑은 고딕" charset="0"/>
              </a:rPr>
              <a:t>서로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다른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클라이언트에서는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같은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View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ID끼리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같은</a:t>
            </a:r>
            <a:r>
              <a:rPr lang="ko-KR" sz="1800">
                <a:latin typeface="맑은 고딕" charset="0"/>
                <a:ea typeface="맑은 고딕" charset="0"/>
              </a:rPr>
              <a:t> 함수를 </a:t>
            </a:r>
            <a:r>
              <a:rPr lang="ko-KR" sz="1800">
                <a:latin typeface="맑은 고딕" charset="0"/>
                <a:ea typeface="맑은 고딕" charset="0"/>
              </a:rPr>
              <a:t>실행하도록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6" name="그림 32" descr="C:/Users/Admin1/AppData/Roaming/PolarisOffice/ETemp/8880_13812856/fImage1294493334464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2592070"/>
            <a:ext cx="4048760" cy="2413000"/>
          </a:xfrm>
          <a:prstGeom prst="roundRect"/>
          <a:solidFill>
            <a:srgbClr val="EDEDED"/>
          </a:solidFill>
        </p:spPr>
      </p:pic>
      <p:sp>
        <p:nvSpPr>
          <p:cNvPr id="1047" name="텍스트 상자 35"/>
          <p:cNvSpPr txBox="1">
            <a:spLocks/>
          </p:cNvSpPr>
          <p:nvPr/>
        </p:nvSpPr>
        <p:spPr>
          <a:xfrm rot="0">
            <a:off x="1231265" y="5198745"/>
            <a:ext cx="40519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원격</a:t>
            </a:r>
            <a:r>
              <a:rPr lang="ko-KR" sz="1800">
                <a:latin typeface="맑은 고딕" charset="0"/>
                <a:ea typeface="맑은 고딕" charset="0"/>
              </a:rPr>
              <a:t> 프로시저 호출를 하기 위해서는 </a:t>
            </a:r>
            <a:r>
              <a:rPr lang="ko-KR" sz="1800">
                <a:latin typeface="맑은 고딕" charset="0"/>
                <a:ea typeface="맑은 고딕" charset="0"/>
              </a:rPr>
              <a:t>요청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보낼 서버의 주소와 동작 중인 </a:t>
            </a:r>
            <a:r>
              <a:rPr lang="ko-KR" sz="1800">
                <a:latin typeface="맑은 고딕" charset="0"/>
                <a:ea typeface="맑은 고딕" charset="0"/>
              </a:rPr>
              <a:t>프로세스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식별해야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8" name="그림 36" descr="C:/Users/Admin1/AppData/Roaming/PolarisOffice/ETemp/8880_13812856/fImage512533355705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2611755"/>
            <a:ext cx="4128770" cy="2341880"/>
          </a:xfrm>
          <a:prstGeom prst="roundRect"/>
          <a:solidFill>
            <a:srgbClr val="EDEDED"/>
          </a:solidFill>
        </p:spPr>
      </p:pic>
      <p:sp>
        <p:nvSpPr>
          <p:cNvPr id="1049" name="텍스트 상자 39"/>
          <p:cNvSpPr txBox="1">
            <a:spLocks/>
          </p:cNvSpPr>
          <p:nvPr/>
        </p:nvSpPr>
        <p:spPr>
          <a:xfrm rot="0">
            <a:off x="6822440" y="5200015"/>
            <a:ext cx="41414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원격</a:t>
            </a:r>
            <a:r>
              <a:rPr lang="ko-KR" sz="1800">
                <a:latin typeface="맑은 고딕" charset="0"/>
                <a:ea typeface="맑은 고딕" charset="0"/>
              </a:rPr>
              <a:t> 프로시저 호출 프로토콜은 </a:t>
            </a:r>
            <a:r>
              <a:rPr lang="ko-KR" sz="1800">
                <a:latin typeface="맑은 고딕" charset="0"/>
                <a:ea typeface="맑은 고딕" charset="0"/>
              </a:rPr>
              <a:t>표준이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없으므로 데이터 통신을 위한 </a:t>
            </a:r>
            <a:r>
              <a:rPr lang="ko-KR" sz="1800">
                <a:latin typeface="맑은 고딕" charset="0"/>
                <a:ea typeface="맑은 고딕" charset="0"/>
              </a:rPr>
              <a:t>추상화되</a:t>
            </a:r>
            <a:r>
              <a:rPr lang="ko-KR" sz="1800">
                <a:latin typeface="맑은 고딕" charset="0"/>
                <a:ea typeface="맑은 고딕" charset="0"/>
              </a:rPr>
              <a:t>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 프로토콜입니다.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9135" y="361315"/>
            <a:ext cx="31743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247775" y="4920615"/>
            <a:ext cx="413448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 Scroll View의 </a:t>
            </a:r>
            <a:r>
              <a:rPr lang="ko-KR" sz="1800">
                <a:latin typeface="맑은 고딕" charset="0"/>
                <a:ea typeface="맑은 고딕" charset="0"/>
              </a:rPr>
              <a:t>Content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하위 오브젝트로</a:t>
            </a:r>
            <a:r>
              <a:rPr lang="ko-KR" sz="1800">
                <a:latin typeface="맑은 고딕" charset="0"/>
                <a:ea typeface="맑은 고딕" charset="0"/>
              </a:rPr>
              <a:t> UI에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String 이라는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6783070" y="2875915"/>
            <a:ext cx="417131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다음으로 String 오브젝트를 </a:t>
            </a:r>
            <a:r>
              <a:rPr lang="ko-KR" sz="1800">
                <a:latin typeface="맑은 고딕" charset="0"/>
                <a:ea typeface="맑은 고딕" charset="0"/>
              </a:rPr>
              <a:t>Resources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4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5115" y="2115185"/>
            <a:ext cx="1287145" cy="1991360"/>
          </a:xfrm>
          <a:prstGeom prst="roundRect"/>
          <a:solidFill>
            <a:srgbClr val="EDEDED"/>
          </a:solidFill>
        </p:spPr>
      </p:pic>
      <p:pic>
        <p:nvPicPr>
          <p:cNvPr id="25" name="Picture " descr="C:/Users/Admin1/AppData/Roaming/PolarisOffice/ETemp/12928_20234072/fImage32109350328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5870" y="1452245"/>
            <a:ext cx="2731770" cy="3260090"/>
          </a:xfrm>
          <a:prstGeom prst="roundRect"/>
          <a:solidFill>
            <a:srgbClr val="EDEDED"/>
          </a:solidFill>
        </p:spPr>
      </p:pic>
      <p:pic>
        <p:nvPicPr>
          <p:cNvPr id="26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83705" y="1459865"/>
            <a:ext cx="1344930" cy="1255395"/>
          </a:xfrm>
          <a:prstGeom prst="roundRect"/>
          <a:solidFill>
            <a:srgbClr val="EDEDED"/>
          </a:solidFill>
        </p:spPr>
      </p:pic>
      <p:pic>
        <p:nvPicPr>
          <p:cNvPr id="27" name="그림 5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46745" y="1444625"/>
            <a:ext cx="2707640" cy="1270635"/>
          </a:xfrm>
          <a:prstGeom prst="roundRect"/>
          <a:solidFill>
            <a:srgbClr val="EDEDED"/>
          </a:solidFill>
        </p:spPr>
      </p:pic>
      <p:pic>
        <p:nvPicPr>
          <p:cNvPr id="28" name="그림 55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896225" y="1877695"/>
            <a:ext cx="629285" cy="427990"/>
          </a:xfrm>
          <a:prstGeom prst="rect"/>
          <a:noFill/>
        </p:spPr>
      </p:pic>
      <p:pic>
        <p:nvPicPr>
          <p:cNvPr id="29" name="그림 56" descr="C:/Users/Admin1/AppData/Roaming/PolarisOffice/ETemp/12928_20234072/fImage54801899169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77860" y="3703955"/>
            <a:ext cx="2677160" cy="1337310"/>
          </a:xfrm>
          <a:prstGeom prst="roundRect"/>
          <a:solidFill>
            <a:srgbClr val="EDEDED"/>
          </a:solidFill>
        </p:spPr>
      </p:pic>
      <p:sp>
        <p:nvSpPr>
          <p:cNvPr id="30" name="텍스트 상자 57"/>
          <p:cNvSpPr txBox="1">
            <a:spLocks/>
          </p:cNvSpPr>
          <p:nvPr/>
        </p:nvSpPr>
        <p:spPr>
          <a:xfrm rot="0">
            <a:off x="6785610" y="5198745"/>
            <a:ext cx="41687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그러고 나서</a:t>
            </a:r>
            <a:r>
              <a:rPr lang="ko-KR" sz="1800">
                <a:latin typeface="맑은 고딕" charset="0"/>
                <a:ea typeface="맑은 고딕" charset="0"/>
              </a:rPr>
              <a:t> Content 오브젝트에 </a:t>
            </a:r>
            <a:r>
              <a:rPr lang="ko-KR" sz="1800">
                <a:latin typeface="맑은 고딕" charset="0"/>
                <a:ea typeface="맑은 고딕" charset="0"/>
              </a:rPr>
              <a:t>V</a:t>
            </a:r>
            <a:r>
              <a:rPr lang="ko-KR" sz="1800">
                <a:latin typeface="맑은 고딕" charset="0"/>
                <a:ea typeface="맑은 고딕" charset="0"/>
              </a:rPr>
              <a:t>er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ical</a:t>
            </a:r>
            <a:r>
              <a:rPr lang="ko-KR" sz="1800">
                <a:latin typeface="맑은 고딕" charset="0"/>
                <a:ea typeface="맑은 고딕" charset="0"/>
              </a:rPr>
              <a:t> Layout Group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그림 58" descr="C:/Users/Admin1/AppData/Roaming/PolarisOffice/ETemp/12928_20234072/fImage119573612995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98945" y="3695065"/>
            <a:ext cx="1332865" cy="13544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509135" y="361315"/>
            <a:ext cx="31743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238885" y="5223510"/>
            <a:ext cx="41211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리고 Content 오브젝트의 </a:t>
            </a:r>
            <a:r>
              <a:rPr lang="ko-KR" sz="1800">
                <a:latin typeface="맑은 고딕" charset="0"/>
                <a:ea typeface="맑은 고딕" charset="0"/>
              </a:rPr>
              <a:t>Content</a:t>
            </a:r>
            <a:r>
              <a:rPr lang="ko-KR" sz="1800">
                <a:latin typeface="맑은 고딕" charset="0"/>
                <a:ea typeface="맑은 고딕" charset="0"/>
              </a:rPr>
              <a:t> Size Fitter 컴포넌트의 </a:t>
            </a:r>
            <a:r>
              <a:rPr lang="ko-KR" sz="1800">
                <a:latin typeface="맑은 고딕" charset="0"/>
                <a:ea typeface="맑은 고딕" charset="0"/>
              </a:rPr>
              <a:t>Vertical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Fit을 Min Size로 설정합니다.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38"/>
          <p:cNvSpPr txBox="1">
            <a:spLocks/>
          </p:cNvSpPr>
          <p:nvPr/>
        </p:nvSpPr>
        <p:spPr>
          <a:xfrm rot="0">
            <a:off x="6779260" y="3145155"/>
            <a:ext cx="419227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그런 다음 </a:t>
            </a:r>
            <a:r>
              <a:rPr lang="ko-KR" sz="1800">
                <a:latin typeface="맑은 고딕" charset="0"/>
                <a:ea typeface="맑은 고딕" charset="0"/>
              </a:rPr>
              <a:t>월드 공간에 있는 String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삭제합니다.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" name="그림 61" descr="C:/Users/Admin1/AppData/Roaming/PolarisOffice/ETemp/8880_13812856/fImage120013621942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54785"/>
            <a:ext cx="4139565" cy="1438275"/>
          </a:xfrm>
          <a:prstGeom prst="roundRect"/>
          <a:solidFill>
            <a:srgbClr val="EDEDED"/>
          </a:solidFill>
        </p:spPr>
      </p:pic>
      <p:sp>
        <p:nvSpPr>
          <p:cNvPr id="21" name="텍스트 상자 64"/>
          <p:cNvSpPr txBox="1">
            <a:spLocks/>
          </p:cNvSpPr>
          <p:nvPr/>
        </p:nvSpPr>
        <p:spPr>
          <a:xfrm rot="0">
            <a:off x="1250315" y="2974340"/>
            <a:ext cx="41275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 </a:t>
            </a:r>
            <a:r>
              <a:rPr lang="ko-KR" sz="1800">
                <a:latin typeface="맑은 고딕" charset="0"/>
                <a:ea typeface="맑은 고딕" charset="0"/>
              </a:rPr>
              <a:t>Scroll View 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 위치와 크기를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2" name="그림 66" descr="C:/Users/Admin1/AppData/Roaming/PolarisOffice/ETemp/8880_13812856/fImage46363664827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33435" y="1454785"/>
            <a:ext cx="2529205" cy="1550670"/>
          </a:xfrm>
          <a:prstGeom prst="roundRect"/>
          <a:solidFill>
            <a:srgbClr val="EDEDED"/>
          </a:solidFill>
        </p:spPr>
      </p:pic>
      <p:pic>
        <p:nvPicPr>
          <p:cNvPr id="23" name="그림 67" descr="C:/Users/Admin1/AppData/Roaming/PolarisOffice/ETemp/8880_13812856/fImage119453675436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78625" y="1454785"/>
            <a:ext cx="1439545" cy="1581150"/>
          </a:xfrm>
          <a:prstGeom prst="roundRect"/>
          <a:solidFill>
            <a:srgbClr val="EDEDED"/>
          </a:solidFill>
        </p:spPr>
      </p:pic>
      <p:pic>
        <p:nvPicPr>
          <p:cNvPr id="24" name="그림 70" descr="C:/Users/Admin1/AppData/Roaming/PolarisOffice/ETemp/8880_13812856/fImage60933682391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7615" y="4060825"/>
            <a:ext cx="4131310" cy="1066165"/>
          </a:xfrm>
          <a:prstGeom prst="roundRect"/>
          <a:solidFill>
            <a:srgbClr val="EDEDED"/>
          </a:solidFill>
        </p:spPr>
      </p:pic>
      <p:pic>
        <p:nvPicPr>
          <p:cNvPr id="25" name="그림 74" descr="C:/Users/Admin1/AppData/Roaming/PolarisOffice/ETemp/8880_13812856/fImage117063704604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81800" y="3905250"/>
            <a:ext cx="4180840" cy="1472565"/>
          </a:xfrm>
          <a:prstGeom prst="roundRect"/>
          <a:solidFill>
            <a:srgbClr val="EDEDED"/>
          </a:solidFill>
        </p:spPr>
      </p:pic>
      <p:sp>
        <p:nvSpPr>
          <p:cNvPr id="26" name="텍스트 상자 77"/>
          <p:cNvSpPr txBox="1">
            <a:spLocks/>
          </p:cNvSpPr>
          <p:nvPr/>
        </p:nvSpPr>
        <p:spPr>
          <a:xfrm rot="0">
            <a:off x="6772910" y="5501640"/>
            <a:ext cx="418973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 </a:t>
            </a:r>
            <a:r>
              <a:rPr lang="ko-KR" sz="1800">
                <a:latin typeface="맑은 고딕" charset="0"/>
                <a:ea typeface="맑은 고딕" charset="0"/>
              </a:rPr>
              <a:t>String 오브젝트의 앵커를 </a:t>
            </a:r>
            <a:r>
              <a:rPr lang="ko-KR" sz="1800">
                <a:latin typeface="맑은 고딕" charset="0"/>
                <a:ea typeface="맑은 고딕" charset="0"/>
              </a:rPr>
              <a:t>지정하고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431030" y="377825"/>
            <a:ext cx="33362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</a:t>
            </a:r>
            <a:r>
              <a:rPr lang="ko-KR" sz="2500" b="1">
                <a:latin typeface="나눔바른고딕" charset="0"/>
                <a:ea typeface="나눔바른고딕" charset="0"/>
              </a:rPr>
              <a:t>얼</a:t>
            </a:r>
            <a:r>
              <a:rPr sz="2500" b="1">
                <a:latin typeface="나눔바른고딕" charset="0"/>
                <a:ea typeface="나눔바른고딕" charset="0"/>
              </a:rPr>
              <a:t> 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11" name="텍스트 상자 45"/>
          <p:cNvSpPr txBox="1">
            <a:spLocks/>
          </p:cNvSpPr>
          <p:nvPr/>
        </p:nvSpPr>
        <p:spPr>
          <a:xfrm rot="0">
            <a:off x="6824980" y="5448300"/>
            <a:ext cx="41294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UI에 Input Field를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5" name="그림 78" descr="C:/Users/Admin1/AppData/Roaming/PolarisOffice/ETemp/8880_13812856/fImage56053723902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6505" y="1454785"/>
            <a:ext cx="4131310" cy="1083310"/>
          </a:xfrm>
          <a:prstGeom prst="roundRect"/>
          <a:solidFill>
            <a:srgbClr val="EDEDED"/>
          </a:solidFill>
        </p:spPr>
      </p:pic>
      <p:sp>
        <p:nvSpPr>
          <p:cNvPr id="16" name="텍스트 상자 81"/>
          <p:cNvSpPr txBox="1">
            <a:spLocks/>
          </p:cNvSpPr>
          <p:nvPr/>
        </p:nvSpPr>
        <p:spPr>
          <a:xfrm rot="0">
            <a:off x="1242060" y="2714625"/>
            <a:ext cx="413575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그러고 나서</a:t>
            </a:r>
            <a:r>
              <a:rPr lang="ko-KR" sz="1800">
                <a:latin typeface="맑은 고딕" charset="0"/>
                <a:ea typeface="맑은 고딕" charset="0"/>
              </a:rPr>
              <a:t> String 오브젝트에 </a:t>
            </a:r>
            <a:r>
              <a:rPr lang="ko-KR" sz="1800">
                <a:latin typeface="맑은 고딕" charset="0"/>
                <a:ea typeface="맑은 고딕" charset="0"/>
              </a:rPr>
              <a:t>Content</a:t>
            </a:r>
            <a:r>
              <a:rPr lang="ko-KR" sz="1800">
                <a:latin typeface="맑은 고딕" charset="0"/>
                <a:ea typeface="맑은 고딕" charset="0"/>
              </a:rPr>
              <a:t> Size Fitter 컴포넌트의 </a:t>
            </a:r>
            <a:r>
              <a:rPr lang="ko-KR" sz="1800">
                <a:latin typeface="맑은 고딕" charset="0"/>
                <a:ea typeface="맑은 고딕" charset="0"/>
              </a:rPr>
              <a:t>Horizontal</a:t>
            </a:r>
            <a:r>
              <a:rPr lang="ko-KR" sz="1800">
                <a:latin typeface="맑은 고딕" charset="0"/>
                <a:ea typeface="맑은 고딕" charset="0"/>
              </a:rPr>
              <a:t> Fit을 Preferred Size로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" name="그림 83" descr="C:/Users/Admin1/AppData/Roaming/PolarisOffice/ETemp/8880_13812856/fImage24785376153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185" y="1445895"/>
            <a:ext cx="2702560" cy="3759200"/>
          </a:xfrm>
          <a:prstGeom prst="roundRect"/>
          <a:solidFill>
            <a:srgbClr val="EDEDED"/>
          </a:solidFill>
        </p:spPr>
      </p:pic>
      <p:pic>
        <p:nvPicPr>
          <p:cNvPr id="18" name="그림 84" descr="C:/Users/Admin1/AppData/Roaming/PolarisOffice/ETemp/8880_13812856/fImage11169377292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46285" y="2294890"/>
            <a:ext cx="1315085" cy="2077720"/>
          </a:xfrm>
          <a:prstGeom prst="roundRect"/>
          <a:solidFill>
            <a:srgbClr val="EDEDED"/>
          </a:solidFill>
        </p:spPr>
      </p:pic>
      <p:pic>
        <p:nvPicPr>
          <p:cNvPr id="19" name="그림 88" descr="C:/Users/Admin1/AppData/Roaming/PolarisOffice/ETemp/8880_13812856/fImage30173802382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53665" y="4104640"/>
            <a:ext cx="2723515" cy="1091565"/>
          </a:xfrm>
          <a:prstGeom prst="roundRect"/>
          <a:solidFill>
            <a:srgbClr val="EDEDED"/>
          </a:solidFill>
        </p:spPr>
      </p:pic>
      <p:pic>
        <p:nvPicPr>
          <p:cNvPr id="20" name="그림 89" descr="C:/Users/Admin1/AppData/Roaming/PolarisOffice/ETemp/8880_13812856/fImage79173817421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2695" y="4095750"/>
            <a:ext cx="1260475" cy="1100455"/>
          </a:xfrm>
          <a:prstGeom prst="roundRect"/>
          <a:solidFill>
            <a:srgbClr val="EDEDED"/>
          </a:solidFill>
        </p:spPr>
      </p:pic>
      <p:sp>
        <p:nvSpPr>
          <p:cNvPr id="21" name="텍스트 상자 92"/>
          <p:cNvSpPr txBox="1">
            <a:spLocks/>
          </p:cNvSpPr>
          <p:nvPr/>
        </p:nvSpPr>
        <p:spPr>
          <a:xfrm rot="0">
            <a:off x="1233170" y="5450840"/>
            <a:ext cx="41376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sz="1800">
                <a:latin typeface="맑은 고딕" charset="0"/>
                <a:ea typeface="맑은 고딕" charset="0"/>
              </a:rPr>
              <a:t>Room Create 오브젝트의 </a:t>
            </a:r>
            <a:r>
              <a:rPr sz="1800">
                <a:latin typeface="맑은 고딕" charset="0"/>
                <a:ea typeface="맑은 고딕" charset="0"/>
              </a:rPr>
              <a:t>OnClick(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함수를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55770" y="372110"/>
            <a:ext cx="36766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237615" y="4118610"/>
            <a:ext cx="413131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그리고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Chatting</a:t>
            </a:r>
            <a:r>
              <a:rPr lang="ko-KR" sz="1800">
                <a:latin typeface="맑은 고딕" charset="0"/>
                <a:ea typeface="맑은 고딕" charset="0"/>
              </a:rPr>
              <a:t> Manager 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ChatManager 스크립트를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Chatting</a:t>
            </a:r>
            <a:r>
              <a:rPr lang="ko-KR" sz="1800">
                <a:latin typeface="맑은 고딕" charset="0"/>
                <a:ea typeface="맑은 고딕" charset="0"/>
              </a:rPr>
              <a:t> Manager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" name="그림 32" descr="C:/Users/Admin1/AppData/Roaming/PolarisOffice/ETemp/8880_13812856/fImage2169207446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77360" y="3204210"/>
            <a:ext cx="693420" cy="695325"/>
          </a:xfrm>
          <a:prstGeom prst="roundRect"/>
          <a:solidFill>
            <a:srgbClr val="EDEDED"/>
          </a:solidFill>
        </p:spPr>
      </p:pic>
      <p:pic>
        <p:nvPicPr>
          <p:cNvPr id="17" name="그림 37" descr="C:/Users/Admin1/AppData/Roaming/PolarisOffice/ETemp/8880_13812856/fImage33025211570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37640"/>
            <a:ext cx="2442210" cy="2462530"/>
          </a:xfrm>
          <a:prstGeom prst="roundRect"/>
          <a:solidFill>
            <a:srgbClr val="EDEDED"/>
          </a:solidFill>
        </p:spPr>
      </p:pic>
      <p:sp>
        <p:nvSpPr>
          <p:cNvPr id="21" name="텍스트 상자 44"/>
          <p:cNvSpPr txBox="1">
            <a:spLocks/>
          </p:cNvSpPr>
          <p:nvPr/>
        </p:nvSpPr>
        <p:spPr>
          <a:xfrm rot="0">
            <a:off x="6828790" y="5222875"/>
            <a:ext cx="41255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ChatManager </a:t>
            </a:r>
            <a:r>
              <a:rPr lang="ko-KR" sz="1800">
                <a:latin typeface="맑은 고딕" charset="0"/>
                <a:ea typeface="맑은 고딕" charset="0"/>
              </a:rPr>
              <a:t>스크립트에서 </a:t>
            </a:r>
            <a:r>
              <a:rPr lang="ko-KR" sz="1800">
                <a:latin typeface="맑은 고딕" charset="0"/>
                <a:ea typeface="맑은 고딕" charset="0"/>
              </a:rPr>
              <a:t>InputFi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ld</a:t>
            </a:r>
            <a:r>
              <a:rPr lang="ko-KR" sz="1800">
                <a:latin typeface="맑은 고딕" charset="0"/>
                <a:ea typeface="맑은 고딕" charset="0"/>
              </a:rPr>
              <a:t> 변수와 Transform 변수를 </a:t>
            </a:r>
            <a:r>
              <a:rPr lang="ko-KR" sz="1800">
                <a:latin typeface="맑은 고딕" charset="0"/>
                <a:ea typeface="맑은 고딕" charset="0"/>
              </a:rPr>
              <a:t>선언합니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39"/>
          <p:cNvCxnSpPr>
            <a:stCxn id="16" idx="0"/>
            <a:endCxn id="28" idx="2"/>
          </p:cNvCxnSpPr>
          <p:nvPr/>
        </p:nvCxnSpPr>
        <p:spPr>
          <a:xfrm rot="0" flipH="1" flipV="1">
            <a:off x="4619625" y="2805430"/>
            <a:ext cx="4445" cy="39941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93" descr="C:/Users/Admin1/AppData/Roaming/PolarisOffice/ETemp/8880_13812856/fImage95903838716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71595" y="1446530"/>
            <a:ext cx="1497330" cy="1359535"/>
          </a:xfrm>
          <a:prstGeom prst="roundRect"/>
          <a:solidFill>
            <a:srgbClr val="EDEDED"/>
          </a:solidFill>
        </p:spPr>
      </p:pic>
      <p:pic>
        <p:nvPicPr>
          <p:cNvPr id="29" name="그림 96" descr="C:/Users/Admin1/AppData/Roaming/PolarisOffice/ETemp/8880_13812856/fImage437113849718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965" y="4009390"/>
            <a:ext cx="4122420" cy="1073785"/>
          </a:xfrm>
          <a:prstGeom prst="roundRect"/>
          <a:solidFill>
            <a:srgbClr val="EDEDED"/>
          </a:solidFill>
        </p:spPr>
      </p:pic>
      <p:pic>
        <p:nvPicPr>
          <p:cNvPr id="30" name="그림 99" descr="C:/Users/Admin1/AppData/Roaming/PolarisOffice/ETemp/8880_13812856/fImage120643859895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870" y="1441450"/>
            <a:ext cx="4111625" cy="1364615"/>
          </a:xfrm>
          <a:prstGeom prst="roundRect"/>
          <a:solidFill>
            <a:srgbClr val="EDEDED"/>
          </a:solidFill>
        </p:spPr>
      </p:pic>
      <p:sp>
        <p:nvSpPr>
          <p:cNvPr id="31" name="텍스트 상자 102"/>
          <p:cNvSpPr txBox="1">
            <a:spLocks/>
          </p:cNvSpPr>
          <p:nvPr/>
        </p:nvSpPr>
        <p:spPr>
          <a:xfrm rot="0">
            <a:off x="6831330" y="2947035"/>
            <a:ext cx="41141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Chatting Manager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 회전 값을 </a:t>
            </a:r>
            <a:r>
              <a:rPr lang="ko-KR" sz="1800">
                <a:latin typeface="맑은 고딕" charset="0"/>
                <a:ea typeface="맑은 고딕" charset="0"/>
              </a:rPr>
              <a:t>초기화합니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 txBox="1">
            <a:spLocks/>
          </p:cNvSpPr>
          <p:nvPr/>
        </p:nvSpPr>
        <p:spPr>
          <a:xfrm rot="0">
            <a:off x="6805930" y="4134485"/>
            <a:ext cx="414020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Chaating(string) 함수를 </a:t>
            </a:r>
            <a:r>
              <a:rPr lang="ko-KR" sz="1800">
                <a:latin typeface="맑은 고딕" charset="0"/>
                <a:ea typeface="맑은 고딕" charset="0"/>
              </a:rPr>
              <a:t>선언하고</a:t>
            </a:r>
            <a:r>
              <a:rPr lang="ko-KR" sz="1800">
                <a:latin typeface="맑은 고딕" charset="0"/>
                <a:ea typeface="맑은 고딕" charset="0"/>
              </a:rPr>
              <a:t> String 객체를 동적으로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나서 String 객체의 위치를 </a:t>
            </a:r>
            <a:r>
              <a:rPr lang="ko-KR" sz="1800">
                <a:latin typeface="맑은 고딕" charset="0"/>
                <a:ea typeface="맑은 고딕" charset="0"/>
              </a:rPr>
              <a:t>content</a:t>
            </a:r>
            <a:r>
              <a:rPr lang="ko-KR" sz="1800">
                <a:latin typeface="맑은 고딕" charset="0"/>
                <a:ea typeface="맑은 고딕" charset="0"/>
              </a:rPr>
              <a:t> 오브젝트의 하위 오브젝트로 </a:t>
            </a:r>
            <a:r>
              <a:rPr lang="ko-KR" sz="1800">
                <a:latin typeface="맑은 고딕" charset="0"/>
                <a:ea typeface="맑은 고딕" charset="0"/>
              </a:rPr>
              <a:t>설정하고</a:t>
            </a:r>
            <a:r>
              <a:rPr lang="ko-KR" sz="1800">
                <a:latin typeface="맑은 고딕" charset="0"/>
                <a:ea typeface="맑은 고딕" charset="0"/>
              </a:rPr>
              <a:t> PunRPC 함수로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24"/>
          <p:cNvSpPr txBox="1">
            <a:spLocks/>
          </p:cNvSpPr>
          <p:nvPr/>
        </p:nvSpPr>
        <p:spPr>
          <a:xfrm rot="0">
            <a:off x="1233170" y="3856990"/>
            <a:ext cx="4128135" cy="23088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Update( ) 함수에서 </a:t>
            </a:r>
            <a:r>
              <a:rPr lang="ko-KR" sz="1800">
                <a:latin typeface="맑은 고딕" charset="0"/>
                <a:ea typeface="맑은 고딕" charset="0"/>
              </a:rPr>
              <a:t>InputField에</a:t>
            </a:r>
            <a:r>
              <a:rPr lang="ko-KR" sz="1800">
                <a:latin typeface="맑은 고딕" charset="0"/>
                <a:ea typeface="맑은 고딕" charset="0"/>
              </a:rPr>
              <a:t> 입력한 값을 string </a:t>
            </a:r>
            <a:r>
              <a:rPr lang="ko-KR" sz="1800">
                <a:latin typeface="맑은 고딕" charset="0"/>
                <a:ea typeface="맑은 고딕" charset="0"/>
              </a:rPr>
              <a:t>변수에</a:t>
            </a:r>
            <a:r>
              <a:rPr lang="ko-KR" sz="1800">
                <a:latin typeface="맑은 고딕" charset="0"/>
                <a:ea typeface="맑은 고딕" charset="0"/>
              </a:rPr>
              <a:t>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다음 채팅을 입력하고 Enter </a:t>
            </a:r>
            <a:r>
              <a:rPr lang="ko-KR" sz="1800">
                <a:latin typeface="맑은 고딕" charset="0"/>
                <a:ea typeface="맑은 고딕" charset="0"/>
              </a:rPr>
              <a:t>Key를</a:t>
            </a:r>
            <a:r>
              <a:rPr lang="ko-KR" sz="1800">
                <a:latin typeface="맑은 고딕" charset="0"/>
                <a:ea typeface="맑은 고딕" charset="0"/>
              </a:rPr>
              <a:t> 누르는 순간 RPC 함수를 모든 </a:t>
            </a:r>
            <a:r>
              <a:rPr lang="ko-KR" sz="1800">
                <a:latin typeface="맑은 고딕" charset="0"/>
                <a:ea typeface="맑은 고딕" charset="0"/>
              </a:rPr>
              <a:t>클라이언트가</a:t>
            </a:r>
            <a:r>
              <a:rPr lang="ko-KR" sz="1800">
                <a:latin typeface="맑은 고딕" charset="0"/>
                <a:ea typeface="맑은 고딕" charset="0"/>
              </a:rPr>
              <a:t> 전송받을 수 있도록 </a:t>
            </a:r>
            <a:r>
              <a:rPr lang="ko-KR" sz="1800">
                <a:latin typeface="맑은 고딕" charset="0"/>
                <a:ea typeface="맑은 고딕" charset="0"/>
              </a:rPr>
              <a:t>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45"/>
          <p:cNvSpPr txBox="1">
            <a:spLocks/>
          </p:cNvSpPr>
          <p:nvPr/>
        </p:nvSpPr>
        <p:spPr>
          <a:xfrm rot="0">
            <a:off x="4323715" y="372745"/>
            <a:ext cx="35553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여덟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40" name="그림 106" descr="C:/Users/Admin1/AppData/Roaming/PolarisOffice/ETemp/29360_23257720/fImage640573885447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394460"/>
            <a:ext cx="4131310" cy="2223770"/>
          </a:xfrm>
          <a:prstGeom prst="roundRect"/>
          <a:solidFill>
            <a:srgbClr val="EDEDED"/>
          </a:solidFill>
        </p:spPr>
      </p:pic>
      <p:pic>
        <p:nvPicPr>
          <p:cNvPr id="41" name="그림 111" descr="C:/Users/Admin1/AppData/Roaming/PolarisOffice/ETemp/29360_23257720/fImage1100633891726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185" y="1394460"/>
            <a:ext cx="4140835" cy="25425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16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