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20" r:id="rId12"/>
  </p:sldMasterIdLst>
  <p:notesMasterIdLst>
    <p:notesMasterId r:id="rId14"/>
  </p:notesMasterIdLst>
  <p:sldIdLst>
    <p:sldId id="313" r:id="rId16"/>
    <p:sldId id="323" r:id="rId18"/>
    <p:sldId id="314" r:id="rId19"/>
    <p:sldId id="315" r:id="rId21"/>
    <p:sldId id="316" r:id="rId23"/>
    <p:sldId id="317" r:id="rId24"/>
    <p:sldId id="31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330252146500.png"></Relationship><Relationship Id="rId9" Type="http://schemas.openxmlformats.org/officeDocument/2006/relationships/image" Target="../media/fImage875511041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576731318467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5.xml"></Relationship><Relationship Id="rId10" Type="http://schemas.openxmlformats.org/officeDocument/2006/relationships/image" Target="../media/fImage87551118467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6.xml"></Relationship><Relationship Id="rId7" Type="http://schemas.openxmlformats.org/officeDocument/2006/relationships/image" Target="../media/fImage48473031942.png"></Relationship><Relationship Id="rId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80123184827.png"></Relationship><Relationship Id="rId9" Type="http://schemas.openxmlformats.org/officeDocument/2006/relationships/image" Target="../media/fImage87962226500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4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321175"/>
            <a:ext cx="41459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Window에서 Asset </a:t>
            </a:r>
            <a:r>
              <a:rPr sz="1800">
                <a:latin typeface="맑은 고딕" charset="0"/>
                <a:ea typeface="맑은 고딕" charset="0"/>
              </a:rPr>
              <a:t>Store를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Asset</a:t>
            </a:r>
            <a:r>
              <a:rPr sz="1800">
                <a:latin typeface="맑은 고딕" charset="0"/>
                <a:ea typeface="맑은 고딕" charset="0"/>
              </a:rPr>
              <a:t> Store에서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Voice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검색하고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</a:t>
            </a:r>
            <a:r>
              <a:rPr sz="1800">
                <a:latin typeface="맑은 고딕" charset="0"/>
                <a:ea typeface="맑은 고딕" charset="0"/>
              </a:rPr>
              <a:t>에셋을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 descr="C:/Users/Admin1/AppData/Roaming/PolarisOffice/ETemp/26488_11137448/fImage11048215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1987550" cy="2766060"/>
          </a:xfrm>
          <a:prstGeom prst="rect"/>
          <a:noFill/>
        </p:spPr>
      </p:pic>
      <p:pic>
        <p:nvPicPr>
          <p:cNvPr id="30" name="그림 4" descr="C:/Users/Admin1/AppData/Roaming/PolarisOffice/ETemp/26488_11137448/fImage44129217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65830" y="1447165"/>
            <a:ext cx="1913890" cy="2765425"/>
          </a:xfrm>
          <a:prstGeom prst="rect"/>
          <a:noFill/>
        </p:spPr>
      </p:pic>
      <p:pic>
        <p:nvPicPr>
          <p:cNvPr id="31" name="그림 7" descr="C:/Users/Admin1/AppData/Roaming/PolarisOffice/ETemp/26488_11137448/fImage344929218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438275"/>
            <a:ext cx="4124960" cy="3885565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24980" y="5518150"/>
            <a:ext cx="4132580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</a:t>
            </a:r>
            <a:r>
              <a:rPr sz="1800">
                <a:latin typeface="맑은 고딕" charset="0"/>
                <a:ea typeface="맑은 고딕" charset="0"/>
              </a:rPr>
              <a:t>에셋을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49045" y="52571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</a:t>
            </a:r>
            <a:r>
              <a:rPr sz="1800">
                <a:latin typeface="맑은 고딕" charset="0"/>
                <a:ea typeface="맑은 고딕" charset="0"/>
              </a:rPr>
              <a:t>FREE에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파일을</a:t>
            </a:r>
            <a:r>
              <a:rPr sz="1800">
                <a:latin typeface="맑은 고딕" charset="0"/>
                <a:ea typeface="맑은 고딕" charset="0"/>
              </a:rPr>
              <a:t> 내 프로젝트에 </a:t>
            </a:r>
            <a:r>
              <a:rPr sz="1800">
                <a:latin typeface="맑은 고딕" charset="0"/>
                <a:ea typeface="맑은 고딕" charset="0"/>
              </a:rPr>
              <a:t>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 descr="C:/Users/Admin1/AppData/Roaming/PolarisOffice/ETemp/19276_21625256/fImage40386301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755" cy="3601720"/>
          </a:xfrm>
          <a:prstGeom prst="roundRect"/>
          <a:solidFill>
            <a:srgbClr val="EDEDED"/>
          </a:solidFill>
        </p:spPr>
      </p:pic>
      <p:pic>
        <p:nvPicPr>
          <p:cNvPr id="34" name="그림 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463800" cy="3589655"/>
          </a:xfrm>
          <a:prstGeom prst="roundRect"/>
          <a:solidFill>
            <a:srgbClr val="EDEDED"/>
          </a:solidFill>
        </p:spPr>
      </p:pic>
      <p:sp>
        <p:nvSpPr>
          <p:cNvPr id="36" name="텍스트 상자 7"/>
          <p:cNvSpPr txBox="1">
            <a:spLocks/>
          </p:cNvSpPr>
          <p:nvPr/>
        </p:nvSpPr>
        <p:spPr>
          <a:xfrm rot="0">
            <a:off x="6821170" y="526034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Network Voice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" descr="C:/Users/Admin1/AppData/Roaming/PolarisOffice/ETemp/19276_21625256/fImage8755110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6580" y="2110105"/>
            <a:ext cx="1499235" cy="2283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 rot="0">
            <a:off x="1223645" y="5542915"/>
            <a:ext cx="41522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</a:t>
            </a:r>
            <a:r>
              <a:rPr lang="ko-KR" sz="1800">
                <a:latin typeface="맑은 고딕" charset="0"/>
                <a:ea typeface="맑은 고딕" charset="0"/>
              </a:rPr>
              <a:t>어플리케이션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 descr="C:/Users/Admin1/AppData/Roaming/PolarisOffice/ETemp/26488_11137448/fImage2556320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4915" y="3462655"/>
            <a:ext cx="4156710" cy="1912620"/>
          </a:xfrm>
          <a:prstGeom prst="roundRect"/>
          <a:solidFill>
            <a:srgbClr val="EDEDED"/>
          </a:solidFill>
        </p:spPr>
      </p:pic>
      <p:sp>
        <p:nvSpPr>
          <p:cNvPr id="31" name="텍스트 상자 26"/>
          <p:cNvSpPr txBox="1">
            <a:spLocks/>
          </p:cNvSpPr>
          <p:nvPr/>
        </p:nvSpPr>
        <p:spPr>
          <a:xfrm rot="0">
            <a:off x="6804660" y="4439920"/>
            <a:ext cx="41351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Select Application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</a:t>
            </a:r>
            <a:r>
              <a:rPr lang="ko-KR" sz="1800">
                <a:latin typeface="맑은 고딕" charset="0"/>
                <a:ea typeface="맑은 고딕" charset="0"/>
              </a:rPr>
              <a:t>Non-Gaming</a:t>
            </a:r>
            <a:r>
              <a:rPr lang="ko-KR" sz="1800">
                <a:latin typeface="맑은 고딕" charset="0"/>
                <a:ea typeface="맑은 고딕" charset="0"/>
              </a:rPr>
              <a:t> App으로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Select Photon SDK를 </a:t>
            </a:r>
            <a:r>
              <a:rPr sz="1800">
                <a:latin typeface="맑은 고딕" charset="0"/>
                <a:ea typeface="맑은 고딕" charset="0"/>
              </a:rPr>
              <a:t>Voice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선택한 다음 CREATE를 </a:t>
            </a:r>
            <a:r>
              <a:rPr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6"/>
          <p:cNvSpPr txBox="1">
            <a:spLocks/>
          </p:cNvSpPr>
          <p:nvPr/>
        </p:nvSpPr>
        <p:spPr>
          <a:xfrm rot="0">
            <a:off x="1223010" y="267144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그러고 나서 </a:t>
            </a:r>
            <a:r>
              <a:rPr lang="ko-KR" sz="1800">
                <a:latin typeface="맑은 고딕" charset="0"/>
                <a:ea typeface="맑은 고딕" charset="0"/>
              </a:rPr>
              <a:t>Photon Voice Network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 descr="C:/Users/Admin1/AppData/Roaming/PolarisOffice/ETemp/26488_11137448/fImage5772235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265" cy="1094740"/>
          </a:xfrm>
          <a:prstGeom prst="roundRect"/>
          <a:solidFill>
            <a:srgbClr val="EDEDED"/>
          </a:solidFill>
        </p:spPr>
      </p:pic>
      <p:pic>
        <p:nvPicPr>
          <p:cNvPr id="37" name="그림 14" descr="C:/Users/Admin1/AppData/Roaming/PolarisOffice/ETemp/26488_11137448/fImage57673131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2774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5395" y="5238750"/>
            <a:ext cx="41116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Window에서 Photon </a:t>
            </a:r>
            <a:r>
              <a:rPr sz="1800">
                <a:latin typeface="맑은 고딕" charset="0"/>
                <a:ea typeface="맑은 고딕" charset="0"/>
              </a:rPr>
              <a:t>Unity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Networking을</a:t>
            </a:r>
            <a:r>
              <a:rPr sz="1800">
                <a:latin typeface="맑은 고딕" charset="0"/>
                <a:ea typeface="맑은 고딕" charset="0"/>
              </a:rPr>
              <a:t> 선택한 다음 </a:t>
            </a:r>
            <a:r>
              <a:rPr sz="1800">
                <a:latin typeface="맑은 고딕" charset="0"/>
                <a:ea typeface="맑은 고딕" charset="0"/>
              </a:rPr>
              <a:t>Highlight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Server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Settings를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22440" y="297307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Server/Cloud </a:t>
            </a:r>
            <a:r>
              <a:rPr sz="1800">
                <a:latin typeface="맑은 고딕" charset="0"/>
                <a:ea typeface="맑은 고딕" charset="0"/>
              </a:rPr>
              <a:t>Settings에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App Id Voice를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 descr="C:/Users/Admin1/AppData/Roaming/PolarisOffice/ETemp/26488_11137448/fImage23472231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3566160"/>
          </a:xfrm>
          <a:prstGeom prst="roundRect"/>
          <a:solidFill>
            <a:srgbClr val="EDEDED"/>
          </a:solidFill>
        </p:spPr>
      </p:pic>
      <p:pic>
        <p:nvPicPr>
          <p:cNvPr id="33" name="그림 51" descr="C:/Users/Admin1/AppData/Roaming/PolarisOffice/ETemp/26488_11137448/fImage19586238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1387475"/>
          </a:xfrm>
          <a:prstGeom prst="roundRect"/>
          <a:solidFill>
            <a:srgbClr val="EDEDED"/>
          </a:solidFill>
        </p:spPr>
      </p:pic>
      <p:pic>
        <p:nvPicPr>
          <p:cNvPr id="34" name="그림 53" descr="C:/Users/Admin1/AppData/Roaming/PolarisOffice/ETemp/26488_11137448/fImage477824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022725"/>
            <a:ext cx="4135120" cy="1059815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30695" y="523113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Network Voice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Recorder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09745" y="373380"/>
            <a:ext cx="35725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 rot="0">
            <a:off x="1231900" y="4869815"/>
            <a:ext cx="41694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Photon Voice Network </a:t>
            </a:r>
            <a:r>
              <a:rPr lang="ko-KR" sz="1800">
                <a:latin typeface="맑은 고딕" charset="0"/>
                <a:ea typeface="맑은 고딕" charset="0"/>
              </a:rPr>
              <a:t>컴포넌트에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Network</a:t>
            </a:r>
            <a:r>
              <a:rPr lang="ko-KR" sz="1800">
                <a:latin typeface="맑은 고딕" charset="0"/>
                <a:ea typeface="맑은 고딕" charset="0"/>
              </a:rPr>
              <a:t> Voice Manager</a:t>
            </a:r>
            <a:r>
              <a:rPr sz="1800">
                <a:latin typeface="맑은 고딕" charset="0"/>
                <a:ea typeface="맑은 고딕" charset="0"/>
              </a:rPr>
              <a:t> 오브젝트를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29385"/>
            <a:ext cx="2520315" cy="3239770"/>
          </a:xfrm>
          <a:prstGeom prst="roundRect"/>
          <a:solidFill>
            <a:srgbClr val="EDEDED"/>
          </a:solidFill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35120" cy="3489325"/>
          </a:xfrm>
          <a:prstGeom prst="roundRect"/>
          <a:solidFill>
            <a:srgbClr val="EDEDED"/>
          </a:solidFill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0060" y="5146675"/>
            <a:ext cx="4116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컴포넌트에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sz="1800">
                <a:latin typeface="맑은 고딕" charset="0"/>
                <a:ea typeface="맑은 고딕" charset="0"/>
              </a:rPr>
              <a:t>ransmit</a:t>
            </a:r>
            <a:r>
              <a:rPr sz="1800">
                <a:latin typeface="맑은 고딕" charset="0"/>
                <a:ea typeface="맑은 고딕" charset="0"/>
              </a:rPr>
              <a:t> Enabled</a:t>
            </a:r>
            <a:r>
              <a:rPr lang="ko-KR" sz="1800">
                <a:latin typeface="맑은 고딕" charset="0"/>
                <a:ea typeface="맑은 고딕" charset="0"/>
              </a:rPr>
              <a:t>와 Debug </a:t>
            </a:r>
            <a:r>
              <a:rPr lang="ko-KR" sz="1800">
                <a:latin typeface="맑은 고딕" charset="0"/>
                <a:ea typeface="맑은 고딕" charset="0"/>
              </a:rPr>
              <a:t>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4" descr="C:/Users/Admin1/AppData/Roaming/PolarisOffice/ETemp/19276_21625256/fImage8755111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2127250"/>
            <a:ext cx="1490345" cy="2094230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61920" y="3549015"/>
            <a:ext cx="2620010" cy="439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3240" y="407035"/>
            <a:ext cx="35356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13550" y="284988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Voice </a:t>
            </a:r>
            <a:r>
              <a:rPr sz="1800">
                <a:latin typeface="맑은 고딕" charset="0"/>
                <a:ea typeface="맑은 고딕" charset="0"/>
              </a:rPr>
              <a:t>View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240790" y="1458595"/>
            <a:ext cx="4156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</a:t>
            </a:r>
            <a:r>
              <a:rPr sz="1800">
                <a:latin typeface="맑은 고딕" charset="0"/>
                <a:ea typeface="맑은 고딕" charset="0"/>
              </a:rPr>
              <a:t> Source Type(Microphone)은 </a:t>
            </a:r>
            <a:r>
              <a:rPr sz="1800">
                <a:latin typeface="맑은 고딕" charset="0"/>
                <a:ea typeface="맑은 고딕" charset="0"/>
              </a:rPr>
              <a:t>마이크가</a:t>
            </a:r>
            <a:r>
              <a:rPr sz="1800">
                <a:latin typeface="맑은 고딕" charset="0"/>
                <a:ea typeface="맑은 고딕" charset="0"/>
              </a:rPr>
              <a:t> 연결되어 있다면 현재 </a:t>
            </a:r>
            <a:r>
              <a:rPr sz="1800">
                <a:latin typeface="맑은 고딕" charset="0"/>
                <a:ea typeface="맑은 고딕" charset="0"/>
              </a:rPr>
              <a:t>연결된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마이크의</a:t>
            </a:r>
            <a:r>
              <a:rPr sz="1800">
                <a:latin typeface="맑은 고딕" charset="0"/>
                <a:ea typeface="맑은 고딕" charset="0"/>
              </a:rPr>
              <a:t>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 descr="C:/Users/Admin1/AppData/Roaming/PolarisOffice/ETemp/26488_11137448/fImage70072828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2566670"/>
            <a:ext cx="4143375" cy="991235"/>
          </a:xfrm>
          <a:prstGeom prst="rect"/>
          <a:noFill/>
        </p:spPr>
      </p:pic>
      <p:pic>
        <p:nvPicPr>
          <p:cNvPr id="49" name="그림 84" descr="C:/Users/Admin1/AppData/Roaming/PolarisOffice/ETemp/26488_11137448/fImage5299285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2245"/>
            <a:ext cx="4135120" cy="1244600"/>
          </a:xfrm>
          <a:prstGeom prst="roundRect"/>
          <a:solidFill>
            <a:srgbClr val="EDEDED"/>
          </a:solidFill>
        </p:spPr>
      </p:pic>
      <p:pic>
        <p:nvPicPr>
          <p:cNvPr id="50" name="그림 25" descr="C:/Users/Admin1/AppData/Roaming/PolarisOffice/ETemp/26488_11137448/fImage484730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945255"/>
            <a:ext cx="4245610" cy="1265555"/>
          </a:xfrm>
          <a:prstGeom prst="roundRect"/>
          <a:solidFill>
            <a:srgbClr val="EDEDED"/>
          </a:solidFill>
        </p:spPr>
      </p:pic>
      <p:sp>
        <p:nvSpPr>
          <p:cNvPr id="51" name="텍스트 상자 26"/>
          <p:cNvSpPr txBox="1">
            <a:spLocks/>
          </p:cNvSpPr>
          <p:nvPr/>
        </p:nvSpPr>
        <p:spPr>
          <a:xfrm rot="0">
            <a:off x="6816090" y="5367655"/>
            <a:ext cx="41497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peaker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29"/>
          <p:cNvSpPr txBox="1">
            <a:spLocks/>
          </p:cNvSpPr>
          <p:nvPr/>
        </p:nvSpPr>
        <p:spPr>
          <a:xfrm rot="0">
            <a:off x="1243965" y="3710305"/>
            <a:ext cx="414909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</a:t>
            </a:r>
            <a:r>
              <a:rPr sz="1800">
                <a:latin typeface="맑은 고딕" charset="0"/>
                <a:ea typeface="맑은 고딕" charset="0"/>
              </a:rPr>
              <a:t> 연결되지 않았다면 오류 목록이 </a:t>
            </a:r>
            <a:r>
              <a:rPr sz="1800">
                <a:latin typeface="맑은 고딕" charset="0"/>
                <a:ea typeface="맑은 고딕" charset="0"/>
              </a:rPr>
              <a:t>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</a:t>
            </a:r>
            <a:r>
              <a:rPr sz="1800">
                <a:latin typeface="맑은 고딕" charset="0"/>
                <a:ea typeface="맑은 고딕" charset="0"/>
              </a:rPr>
              <a:t> Device에서 원하는 음성 </a:t>
            </a:r>
            <a:r>
              <a:rPr sz="1800">
                <a:latin typeface="맑은 고딕" charset="0"/>
                <a:ea typeface="맑은 고딕" charset="0"/>
              </a:rPr>
              <a:t>입력</a:t>
            </a:r>
            <a:r>
              <a:rPr sz="1800">
                <a:latin typeface="맑은 고딕" charset="0"/>
                <a:ea typeface="맑은 고딕" charset="0"/>
              </a:rPr>
              <a:t>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</a:t>
            </a:r>
            <a:r>
              <a:rPr sz="1800">
                <a:latin typeface="맑은 고딕" charset="0"/>
                <a:ea typeface="맑은 고딕" charset="0"/>
              </a:rPr>
              <a:t> 활성화하면 내 음성이 </a:t>
            </a:r>
            <a:r>
              <a:rPr sz="1800">
                <a:latin typeface="맑은 고딕" charset="0"/>
                <a:ea typeface="맑은 고딕" charset="0"/>
              </a:rPr>
              <a:t>들리는지</a:t>
            </a:r>
            <a:r>
              <a:rPr sz="1800">
                <a:latin typeface="맑은 고딕" charset="0"/>
                <a:ea typeface="맑은 고딕" charset="0"/>
              </a:rPr>
              <a:t>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096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50" name="그림 88" descr="C:/Users/Admin1/AppData/Roaming/PolarisOffice/ETemp/26488_11137448/fImage18012297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47165"/>
            <a:ext cx="3991610" cy="2008505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 rot="0">
            <a:off x="1381125" y="4923790"/>
            <a:ext cx="39992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Photon Voice View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Use</a:t>
            </a:r>
            <a:r>
              <a:rPr sz="1800">
                <a:latin typeface="맑은 고딕" charset="0"/>
                <a:ea typeface="맑은 고딕" charset="0"/>
              </a:rPr>
              <a:t> Primary Recorder와 </a:t>
            </a:r>
            <a:r>
              <a:rPr sz="1800">
                <a:latin typeface="맑은 고딕" charset="0"/>
                <a:ea typeface="맑은 고딕" charset="0"/>
              </a:rPr>
              <a:t>Setup</a:t>
            </a:r>
            <a:r>
              <a:rPr sz="1800">
                <a:latin typeface="맑은 고딕" charset="0"/>
                <a:ea typeface="맑은 고딕" charset="0"/>
              </a:rPr>
              <a:t> Debug </a:t>
            </a:r>
            <a:r>
              <a:rPr sz="1800">
                <a:latin typeface="맑은 고딕" charset="0"/>
                <a:ea typeface="맑은 고딕" charset="0"/>
              </a:rPr>
              <a:t>Speaker를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 descr="C:/Users/Admin1/AppData/Roaming/PolarisOffice/ETemp/26488_11137448/fImage294529929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649345"/>
            <a:ext cx="3990340" cy="1122680"/>
          </a:xfrm>
          <a:prstGeom prst="roundRect"/>
          <a:solidFill>
            <a:srgbClr val="EDEDED"/>
          </a:solidFill>
        </p:spPr>
      </p:pic>
      <p:pic>
        <p:nvPicPr>
          <p:cNvPr id="53" name="그림 30" descr="C:/Users/Admin1/AppData/Roaming/PolarisOffice/ETemp/26488_11137448/fImage180123184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260"/>
            <a:ext cx="4139565" cy="1845945"/>
          </a:xfrm>
          <a:prstGeom prst="roundRect"/>
          <a:solidFill>
            <a:srgbClr val="EDEDED"/>
          </a:solidFill>
        </p:spPr>
      </p:pic>
      <p:pic>
        <p:nvPicPr>
          <p:cNvPr id="54" name="그림 31" descr="C:/Users/Admin1/AppData/Roaming/PolarisOffice/ETemp/26488_11137448/fImage8796222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427730"/>
            <a:ext cx="4138930" cy="1049655"/>
          </a:xfrm>
          <a:prstGeom prst="roundRect"/>
          <a:solidFill>
            <a:srgbClr val="EDEDED"/>
          </a:solidFill>
        </p:spPr>
      </p:pic>
      <p:sp>
        <p:nvSpPr>
          <p:cNvPr id="55" name="텍스트 상자 35"/>
          <p:cNvSpPr txBox="1">
            <a:spLocks/>
          </p:cNvSpPr>
          <p:nvPr/>
        </p:nvSpPr>
        <p:spPr>
          <a:xfrm rot="0">
            <a:off x="6823710" y="4646295"/>
            <a:ext cx="413956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Resources</a:t>
            </a:r>
            <a:r>
              <a:rPr sz="1800">
                <a:latin typeface="맑은 고딕" charset="0"/>
                <a:ea typeface="맑은 고딕" charset="0"/>
              </a:rPr>
              <a:t> 폴더에 Character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 Voice View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36"/>
          <p:cNvCxnSpPr/>
          <p:nvPr/>
        </p:nvCxnSpPr>
        <p:spPr>
          <a:xfrm rot="0" flipV="1">
            <a:off x="8867140" y="2442210"/>
            <a:ext cx="1983740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