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95" r:id="rId12"/>
  </p:sldMasterIdLst>
  <p:notesMasterIdLst>
    <p:notesMasterId r:id="rId14"/>
  </p:notesMasterIdLst>
  <p:sldIdLst>
    <p:sldId id="294" r:id="rId16"/>
    <p:sldId id="295" r:id="rId17"/>
    <p:sldId id="296" r:id="rId19"/>
    <p:sldId id="316" r:id="rId21"/>
    <p:sldId id="291" r:id="rId23"/>
    <p:sldId id="297" r:id="rId25"/>
    <p:sldId id="298" r:id="rId27"/>
    <p:sldId id="300" r:id="rId29"/>
    <p:sldId id="301" r:id="rId31"/>
    <p:sldId id="302" r:id="rId33"/>
    <p:sldId id="292" r:id="rId35"/>
    <p:sldId id="303" r:id="rId37"/>
    <p:sldId id="304" r:id="rId39"/>
    <p:sldId id="317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40558127141.png"></Relationship><Relationship Id="rId3" Type="http://schemas.openxmlformats.org/officeDocument/2006/relationships/image" Target="../media/fImage211862728467.png"></Relationship><Relationship Id="rId4" Type="http://schemas.openxmlformats.org/officeDocument/2006/relationships/notesSlide" Target="../notesSlides/notesSlide1.xml"></Relationship><Relationship Id="rId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5714593811.png"></Relationship><Relationship Id="rId4" Type="http://schemas.openxmlformats.org/officeDocument/2006/relationships/image" Target="../media/fImage16105485333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5" Type="http://schemas.openxmlformats.org/officeDocument/2006/relationships/notesSlide" Target="../notesSlides/notesSlide11.xml"></Relationship><Relationship Id="rId23" Type="http://schemas.openxmlformats.org/officeDocument/2006/relationships/image" Target="../media/fImage169704987673.png"></Relationship><Relationship Id="rId25" Type="http://schemas.openxmlformats.org/officeDocument/2006/relationships/image" Target="../media/fImage64442294464.png"></Relationship><Relationship Id="rId26" Type="http://schemas.openxmlformats.org/officeDocument/2006/relationships/image" Target="../media/fImage109342515705.png"></Relationship><Relationship Id="rId2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91385015141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image" Target="../media/fImage92502368145.png"></Relationship><Relationship Id="rId8" Type="http://schemas.openxmlformats.org/officeDocument/2006/relationships/image" Target="../media/fImage121153393281.png"></Relationship><Relationship Id="rId9" Type="http://schemas.openxmlformats.org/officeDocument/2006/relationships/image" Target="../media/fImage123733406827.png"></Relationship><Relationship Id="rId10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51935165547.png"></Relationship><Relationship Id="rId5" Type="http://schemas.openxmlformats.org/officeDocument/2006/relationships/image" Target="../media/fImage51055177644.png"></Relationship><Relationship Id="rId7" Type="http://schemas.openxmlformats.org/officeDocument/2006/relationships/notesSlide" Target="../notesSlides/notesSlide13.xml"></Relationship><Relationship Id="rId10" Type="http://schemas.openxmlformats.org/officeDocument/2006/relationships/image" Target="../media/fImage30172469961.png"></Relationship><Relationship Id="rId11" Type="http://schemas.openxmlformats.org/officeDocument/2006/relationships/image" Target="../media/fImage5566247491.png"></Relationship><Relationship Id="rId12" Type="http://schemas.openxmlformats.org/officeDocument/2006/relationships/image" Target="../media/fImage93932522995.png"></Relationship><Relationship Id="rId13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21233421942.png"></Relationship><Relationship Id="rId3" Type="http://schemas.openxmlformats.org/officeDocument/2006/relationships/image" Target="../media/fImage120273444827.png"></Relationship><Relationship Id="rId4" Type="http://schemas.openxmlformats.org/officeDocument/2006/relationships/image" Target="../media/fImage181103465436.png"></Relationship><Relationship Id="rId5" Type="http://schemas.openxmlformats.org/officeDocument/2006/relationships/notesSlide" Target="../notesSlides/notesSlide14.xml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65842826334.png"></Relationship><Relationship Id="rId3" Type="http://schemas.openxmlformats.org/officeDocument/2006/relationships/image" Target="../media/fImage69912836500.png"></Relationship><Relationship Id="rId4" Type="http://schemas.openxmlformats.org/officeDocument/2006/relationships/image" Target="../media/fImage106292849169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22421734441.png"></Relationship><Relationship Id="rId8" Type="http://schemas.openxmlformats.org/officeDocument/2006/relationships/image" Target="../media/fImage535721941.png"></Relationship><Relationship Id="rId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image" Target="../media/fImage275203046962.png"></Relationship><Relationship Id="rId5" Type="http://schemas.openxmlformats.org/officeDocument/2006/relationships/image" Target="../media/fImage44283074464.png"></Relationship><Relationship Id="rId9" Type="http://schemas.openxmlformats.org/officeDocument/2006/relationships/notesSlide" Target="../notesSlides/notesSlide3.xml"></Relationship><Relationship Id="rId10" Type="http://schemas.openxmlformats.org/officeDocument/2006/relationships/image" Target="../media/fImage2446744741.png"></Relationship><Relationship Id="rId11" Type="http://schemas.openxmlformats.org/officeDocument/2006/relationships/image" Target="../media/fImage58462148467.png"></Relationship><Relationship Id="rId12" Type="http://schemas.openxmlformats.org/officeDocument/2006/relationships/image" Target="../media/fImage53572156334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1571310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455135641.png"></Relationship><Relationship Id="rId7" Type="http://schemas.openxmlformats.org/officeDocument/2006/relationships/image" Target="../media/fImage127933598467.png"></Relationship><Relationship Id="rId8" Type="http://schemas.openxmlformats.org/officeDocument/2006/relationships/image" Target="../media/fImage58462206500.png"></Relationship><Relationship Id="rId9" Type="http://schemas.openxmlformats.org/officeDocument/2006/relationships/image" Target="../media/fImage22421734441.png"></Relationship><Relationship Id="rId1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notesSlide" Target="../notesSlides/notesSlide5.xml"></Relationship><Relationship Id="rId24" Type="http://schemas.openxmlformats.org/officeDocument/2006/relationships/image" Target="../media/fImage85063176827.png"></Relationship><Relationship Id="rId25" Type="http://schemas.openxmlformats.org/officeDocument/2006/relationships/image" Target="../media/fImage29523219961.png"></Relationship><Relationship Id="rId27" Type="http://schemas.openxmlformats.org/officeDocument/2006/relationships/image" Target="../media/fImage3349343452995.png"></Relationship><Relationship Id="rId28" Type="http://schemas.openxmlformats.org/officeDocument/2006/relationships/image" Target="../media/fImage64822219169.png"></Relationship><Relationship Id="rId2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113473461942.png"></Relationship><Relationship Id="rId4" Type="http://schemas.openxmlformats.org/officeDocument/2006/relationships/image" Target="../media/fImage115223474827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61383636334.png"></Relationship><Relationship Id="rId8" Type="http://schemas.openxmlformats.org/officeDocument/2006/relationships/image" Target="../media/fImage1989133656500.png"></Relationship><Relationship Id="rId9" Type="http://schemas.openxmlformats.org/officeDocument/2006/relationships/image" Target="../media/fImage10263376153.png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0303612391.png"></Relationship><Relationship Id="rId3" Type="http://schemas.openxmlformats.org/officeDocument/2006/relationships/image" Target="../media/fImage40103704604.png"></Relationship><Relationship Id="rId4" Type="http://schemas.openxmlformats.org/officeDocument/2006/relationships/image" Target="../media/fImage30643713902.png"></Relationship><Relationship Id="rId9" Type="http://schemas.openxmlformats.org/officeDocument/2006/relationships/notesSlide" Target="../notesSlides/notesSlide7.xml"></Relationship><Relationship Id="rId11" Type="http://schemas.openxmlformats.org/officeDocument/2006/relationships/image" Target="../media/fImage70252245724.png"></Relationship><Relationship Id="rId12" Type="http://schemas.openxmlformats.org/officeDocument/2006/relationships/image" Target="../media/fImage22421734441.png"></Relationship><Relationship Id="rId13" Type="http://schemas.openxmlformats.org/officeDocument/2006/relationships/image" Target="../media/fImage158992341478.png"></Relationship><Relationship Id="rId14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468734327421.png"></Relationship><Relationship Id="rId3" Type="http://schemas.openxmlformats.org/officeDocument/2006/relationships/image" Target="../media/fImage2366184338716.png"></Relationship><Relationship Id="rId4" Type="http://schemas.openxmlformats.org/officeDocument/2006/relationships/image" Target="../media/fImage1290804479718.png"></Relationship><Relationship Id="rId5" Type="http://schemas.openxmlformats.org/officeDocument/2006/relationships/image" Target="../media/fImage1268824489895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26374495447.png"></Relationship><Relationship Id="rId3" Type="http://schemas.openxmlformats.org/officeDocument/2006/relationships/image" Target="../media/fImage40644541726.png"></Relationship><Relationship Id="rId4" Type="http://schemas.openxmlformats.org/officeDocument/2006/relationships/image" Target="../media/fImage41594554771.png"></Relationship><Relationship Id="rId5" Type="http://schemas.openxmlformats.org/officeDocument/2006/relationships/image" Target="../media/fImage61714561538.png"></Relationship><Relationship Id="rId6" Type="http://schemas.openxmlformats.org/officeDocument/2006/relationships/image" Target="../media/fImage40104711869.png"></Relationship><Relationship Id="rId7" Type="http://schemas.openxmlformats.org/officeDocument/2006/relationships/image" Target="../media/fImage40644729912.png"></Relationship><Relationship Id="rId8" Type="http://schemas.openxmlformats.org/officeDocument/2006/relationships/image" Target="../media/fImage41594735667.png"></Relationship><Relationship Id="rId13" Type="http://schemas.openxmlformats.org/officeDocument/2006/relationships/notesSlide" Target="../notesSlides/notesSlide9.xml"></Relationship><Relationship Id="rId16" Type="http://schemas.openxmlformats.org/officeDocument/2006/relationships/image" Target="../media/fImage71452309358.png"></Relationship><Relationship Id="rId17" Type="http://schemas.openxmlformats.org/officeDocument/2006/relationships/image" Target="../media/fImage66992316962.png"></Relationship><Relationship Id="rId18" Type="http://schemas.openxmlformats.org/officeDocument/2006/relationships/image" Target="../media/fImage22421734441.png"></Relationship><Relationship Id="rId1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8820" y="379730"/>
            <a:ext cx="3143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>
            <a:off x="1263650" y="520890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첫 번째로 </a:t>
            </a:r>
            <a:r>
              <a:rPr lang="ko-KR" sz="2000">
                <a:latin typeface="맑은 고딕" charset="0"/>
                <a:ea typeface="맑은 고딕" charset="0"/>
              </a:rPr>
              <a:t>Google에 </a:t>
            </a:r>
            <a:r>
              <a:rPr lang="ko-KR" sz="1800">
                <a:latin typeface="맑은 고딕" charset="0"/>
                <a:ea typeface="맑은 고딕" charset="0"/>
              </a:rPr>
              <a:t>mixamo라고 검색한 다음 사이트에 접속하여 Sig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5482590"/>
            <a:ext cx="425831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025" cy="3708400"/>
          </a:xfrm>
          <a:prstGeom prst="rect"/>
          <a:noFill/>
        </p:spPr>
      </p:pic>
      <p:pic>
        <p:nvPicPr>
          <p:cNvPr id="1155" name="그림 5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59535"/>
            <a:ext cx="4258945" cy="4002405"/>
          </a:xfrm>
          <a:prstGeom prst="rect"/>
          <a:noFill/>
        </p:spPr>
      </p:pic>
      <p:sp>
        <p:nvSpPr>
          <p:cNvPr id="1156" name="텍스트 상자 1"/>
          <p:cNvSpPr txBox="1">
            <a:spLocks/>
          </p:cNvSpPr>
          <p:nvPr/>
        </p:nvSpPr>
        <p:spPr>
          <a:xfrm rot="0">
            <a:off x="1263650" y="52089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첫 번째로 Google에 </a:t>
            </a:r>
            <a:r>
              <a:rPr lang="ko-KR" sz="1800">
                <a:latin typeface="맑은 고딕" charset="0"/>
                <a:ea typeface="맑은 고딕" charset="0"/>
              </a:rPr>
              <a:t>mixamo라고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검색한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사이트에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접속하여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Sign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텍스트 상자 2"/>
          <p:cNvSpPr txBox="1">
            <a:spLocks/>
          </p:cNvSpPr>
          <p:nvPr/>
        </p:nvSpPr>
        <p:spPr>
          <a:xfrm rot="0">
            <a:off x="6825615" y="5482590"/>
            <a:ext cx="425894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0" name="텍스트 상자 1"/>
          <p:cNvSpPr txBox="1">
            <a:spLocks/>
          </p:cNvSpPr>
          <p:nvPr/>
        </p:nvSpPr>
        <p:spPr>
          <a:xfrm rot="0">
            <a:off x="4528820" y="379730"/>
            <a:ext cx="31445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497705" y="417195"/>
            <a:ext cx="31921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14820" y="4220845"/>
            <a:ext cx="42176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AnimationAction 스크립트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애니메이터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Kick( ) 함수와 Running( ) 함수를 선언하고 애니메이션을 실행시키는 Play(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80820"/>
            <a:ext cx="4205605" cy="2637790"/>
          </a:xfrm>
          <a:prstGeom prst="roundRect"/>
          <a:solidFill>
            <a:srgbClr val="EDEDED"/>
          </a:solidFill>
        </p:spPr>
      </p:pic>
      <p:pic>
        <p:nvPicPr>
          <p:cNvPr id="1168" name="그림 20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3950" y="1476375"/>
            <a:ext cx="4245610" cy="2641600"/>
          </a:xfrm>
          <a:prstGeom prst="roundRect"/>
          <a:solidFill>
            <a:srgbClr val="EDEDED"/>
          </a:solidFill>
        </p:spPr>
      </p:pic>
      <p:sp>
        <p:nvSpPr>
          <p:cNvPr id="1169" name="텍스트 상자 208"/>
          <p:cNvSpPr txBox="1">
            <a:spLocks/>
          </p:cNvSpPr>
          <p:nvPr/>
        </p:nvSpPr>
        <p:spPr>
          <a:xfrm>
            <a:off x="1125855" y="4225290"/>
            <a:ext cx="42487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Running Animation과 Kick 애니메이션을 선택하고 Make Transition을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Idle 애니메이션으로 연결하면 애니메이션이 끝났을 때 자동으로 Idle 애니메이션으로 돌아가도록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51280" y="3894455"/>
            <a:ext cx="401764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메카님 애니메이션이란?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애니메이션의 전환 방식이 스테이트 머신으로 동작하는 애니메이션입니다.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애니메이션을 연결하는 트랜지션은 또 다른 애니메이션으로 </a:t>
            </a:r>
            <a:r>
              <a:rPr lang="ko-KR" sz="1800">
                <a:latin typeface="맑은 고딕" charset="0"/>
                <a:ea typeface="맑은 고딕" charset="0"/>
              </a:rPr>
              <a:t>상태를 </a:t>
            </a:r>
            <a:r>
              <a:rPr lang="ko-KR" sz="1800">
                <a:latin typeface="맑은 고딕" charset="0"/>
                <a:ea typeface="맑은 고딕" charset="0"/>
              </a:rPr>
              <a:t>전이하기 위해 설정하는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텍스트 상자 209"/>
          <p:cNvSpPr txBox="1">
            <a:spLocks/>
          </p:cNvSpPr>
          <p:nvPr/>
        </p:nvSpPr>
        <p:spPr>
          <a:xfrm rot="0">
            <a:off x="4311015" y="461010"/>
            <a:ext cx="35706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텍스트 상자 41"/>
          <p:cNvSpPr txBox="1">
            <a:spLocks/>
          </p:cNvSpPr>
          <p:nvPr/>
        </p:nvSpPr>
        <p:spPr>
          <a:xfrm rot="0">
            <a:off x="6797675" y="4418965"/>
            <a:ext cx="416814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 </a:t>
            </a:r>
            <a:r>
              <a:rPr lang="ko-KR" sz="1800">
                <a:latin typeface="맑은 고딕" charset="0"/>
                <a:ea typeface="맑은 고딕" charset="0"/>
              </a:rPr>
              <a:t>이제 Animation Action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Animator 컴포넌트에 Dreyar By M.Aure 캐릭터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42" descr="C:/Users/Admin1/AppData/Roaming/PolarisOffice/ETemp/13876_17549616/fImage169704987673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4835" y="1404620"/>
            <a:ext cx="2760980" cy="2860675"/>
          </a:xfrm>
          <a:prstGeom prst="roundRect"/>
          <a:solidFill>
            <a:srgbClr val="EDEDED"/>
          </a:solidFill>
        </p:spPr>
      </p:pic>
      <p:pic>
        <p:nvPicPr>
          <p:cNvPr id="1136" name="그림 33" descr="C:/Users/Admin1/AppData/Roaming/PolarisOffice/ETemp/13876_17549616/fImage64442294464.png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2113280"/>
            <a:ext cx="1230630" cy="1670050"/>
          </a:xfrm>
          <a:prstGeom prst="roundRect"/>
          <a:solidFill>
            <a:srgbClr val="EDEDED"/>
          </a:solidFill>
        </p:spPr>
      </p:pic>
      <p:cxnSp>
        <p:nvCxnSpPr>
          <p:cNvPr id="1135" name="도형 44"/>
          <p:cNvCxnSpPr/>
          <p:nvPr/>
        </p:nvCxnSpPr>
        <p:spPr>
          <a:xfrm rot="0">
            <a:off x="8030210" y="3283585"/>
            <a:ext cx="2818765" cy="7404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7" name="그림 67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2390" y="1411605"/>
            <a:ext cx="4027170" cy="23387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1238885" y="4867910"/>
            <a:ext cx="41363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 </a:t>
            </a:r>
            <a:r>
              <a:rPr lang="ko-KR" sz="1800">
                <a:latin typeface="맑은 고딕" charset="0"/>
                <a:ea typeface="맑은 고딕" charset="0"/>
              </a:rPr>
              <a:t>그런 다음 Button을 2개 생성한 다음 각각의 버튼 이름을 Kick Button과 Running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307205" y="417195"/>
            <a:ext cx="35826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4" name="그림 217" descr="C:/Users/Admin1/AppData/Roaming/PolarisOffice/ETemp/13876_17549616/fImage1913850151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85570"/>
            <a:ext cx="2710815" cy="3305175"/>
          </a:xfrm>
          <a:prstGeom prst="roundRect"/>
          <a:solidFill>
            <a:srgbClr val="EDEDED"/>
          </a:solidFill>
        </p:spPr>
      </p:pic>
      <p:pic>
        <p:nvPicPr>
          <p:cNvPr id="1135" name="그림 50" descr="C:/Users/Admin1/AppData/Roaming/PolarisOffice/ETemp/13876_17549616/fImage92502368145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14800" y="2012315"/>
            <a:ext cx="1266190" cy="2070735"/>
          </a:xfrm>
          <a:prstGeom prst="roundRect"/>
          <a:solidFill>
            <a:srgbClr val="EDEDED"/>
          </a:solidFill>
        </p:spPr>
      </p:pic>
      <p:sp>
        <p:nvSpPr>
          <p:cNvPr id="1138" name="텍스트 상자 58"/>
          <p:cNvSpPr txBox="1">
            <a:spLocks/>
          </p:cNvSpPr>
          <p:nvPr/>
        </p:nvSpPr>
        <p:spPr>
          <a:xfrm rot="0">
            <a:off x="6807835" y="5477510"/>
            <a:ext cx="41662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 </a:t>
            </a:r>
            <a:r>
              <a:rPr lang="ko-KR" sz="1800">
                <a:latin typeface="맑은 고딕" charset="0"/>
                <a:ea typeface="맑은 고딕" charset="0"/>
              </a:rPr>
              <a:t>그리고 Kick Button과 Running Button의 앵커와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9" name="그림 78" descr="C:/Users/Admin1/AppData/Roaming/PolarisOffice/ETemp/13876_17549616/fImage12115339328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84935"/>
            <a:ext cx="4159250" cy="1837690"/>
          </a:xfrm>
          <a:prstGeom prst="roundRect"/>
          <a:solidFill>
            <a:srgbClr val="EDEDED"/>
          </a:solidFill>
        </p:spPr>
      </p:pic>
      <p:pic>
        <p:nvPicPr>
          <p:cNvPr id="1140" name="그림 81" descr="C:/Users/Admin1/AppData/Roaming/PolarisOffice/ETemp/13876_17549616/fImage12373340682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461385"/>
            <a:ext cx="4168775" cy="18389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13550" y="4354195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 </a:t>
            </a:r>
            <a:r>
              <a:rPr lang="ko-KR" sz="1800">
                <a:latin typeface="맑은 고딕" charset="0"/>
                <a:ea typeface="맑은 고딕" charset="0"/>
              </a:rPr>
              <a:t>이제 Kick</a:t>
            </a:r>
            <a:r>
              <a:rPr sz="1800">
                <a:latin typeface="맑은 고딕" charset="0"/>
                <a:ea typeface="맑은 고딕" charset="0"/>
              </a:rPr>
              <a:t> Button과 Running Button</a:t>
            </a:r>
            <a:r>
              <a:rPr lang="ko-KR" sz="1800">
                <a:latin typeface="맑은 고딕" charset="0"/>
                <a:ea typeface="맑은 고딕" charset="0"/>
              </a:rPr>
              <a:t>에 이벤트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AnimationAction 스크립트에 있는 Kick( )함수와 Running( ) 함수를 등록합니다.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298950" y="408940"/>
            <a:ext cx="35909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8" name="그림 223" descr="C:/Users/Admin1/AppData/Roaming/PolarisOffice/ETemp/13876_17549616/fImage5193516554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927985"/>
            <a:ext cx="4142740" cy="1337310"/>
          </a:xfrm>
          <a:prstGeom prst="roundRect"/>
          <a:solidFill>
            <a:srgbClr val="EDEDED"/>
          </a:solidFill>
        </p:spPr>
      </p:pic>
      <p:pic>
        <p:nvPicPr>
          <p:cNvPr id="1139" name="그림 224" descr="C:/Users/Admin1/AppData/Roaming/PolarisOffice/ETemp/13876_17549616/fImage5105517764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76045"/>
            <a:ext cx="4142740" cy="1343025"/>
          </a:xfrm>
          <a:prstGeom prst="roundRect"/>
          <a:solidFill>
            <a:srgbClr val="EDEDED"/>
          </a:solidFill>
        </p:spPr>
      </p:pic>
      <p:pic>
        <p:nvPicPr>
          <p:cNvPr id="1144" name="그림 60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93670" y="1376680"/>
            <a:ext cx="2662555" cy="1290955"/>
          </a:xfrm>
          <a:prstGeom prst="roundRect"/>
          <a:solidFill>
            <a:srgbClr val="EDEDED"/>
          </a:solidFill>
        </p:spPr>
      </p:pic>
      <p:pic>
        <p:nvPicPr>
          <p:cNvPr id="1145" name="그림 6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02560" y="2961005"/>
            <a:ext cx="2653030" cy="1299845"/>
          </a:xfrm>
          <a:prstGeom prst="roundRect"/>
          <a:solidFill>
            <a:srgbClr val="EDEDED"/>
          </a:solidFill>
        </p:spPr>
      </p:pic>
      <p:pic>
        <p:nvPicPr>
          <p:cNvPr id="1146" name="그림 70" descr="C:/Users/Admin1/AppData/Roaming/PolarisOffice/ETemp/13876_17549616/fImage93932522995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76680"/>
            <a:ext cx="1351915" cy="2887345"/>
          </a:xfrm>
          <a:prstGeom prst="roundRect"/>
          <a:solidFill>
            <a:srgbClr val="EDEDED"/>
          </a:solidFill>
        </p:spPr>
      </p:pic>
      <p:cxnSp>
        <p:nvCxnSpPr>
          <p:cNvPr id="1147" name="도형 73"/>
          <p:cNvCxnSpPr/>
          <p:nvPr/>
        </p:nvCxnSpPr>
        <p:spPr>
          <a:xfrm rot="0">
            <a:off x="2485390" y="2952750"/>
            <a:ext cx="988060" cy="8058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8" name="텍스트 상자 74"/>
          <p:cNvSpPr txBox="1">
            <a:spLocks/>
          </p:cNvSpPr>
          <p:nvPr/>
        </p:nvSpPr>
        <p:spPr>
          <a:xfrm rot="0">
            <a:off x="1238885" y="4484370"/>
            <a:ext cx="4114165" cy="16624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</a:t>
            </a:r>
            <a:r>
              <a:rPr lang="ko-KR" sz="1800">
                <a:latin typeface="맑은 고딕" charset="0"/>
                <a:ea typeface="맑은 고딕" charset="0"/>
              </a:rPr>
              <a:t>Kick</a:t>
            </a:r>
            <a:r>
              <a:rPr sz="1800">
                <a:latin typeface="맑은 고딕" charset="0"/>
                <a:ea typeface="맑은 고딕" charset="0"/>
              </a:rPr>
              <a:t> Button과 Running Button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각각의 버튼에 있는 On Click( ) 함수에 Animation Action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06565" y="4227195"/>
            <a:ext cx="415925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34. </a:t>
            </a:r>
            <a:r>
              <a:rPr lang="ko-KR" sz="1800">
                <a:latin typeface="맑은 고딕" charset="0"/>
                <a:ea typeface="맑은 고딕" charset="0"/>
              </a:rPr>
              <a:t>마지막으로 Idle 애니메이션에서 Make Transition을 선택하여 Exit 스테이트에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 Idle 애니메이션의 진행이 다 끝나고 다시 Entry 스테이트로 진입하게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273550" y="400685"/>
            <a:ext cx="3641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8" name="Rect 0"/>
          <p:cNvSpPr txBox="1">
            <a:spLocks/>
          </p:cNvSpPr>
          <p:nvPr/>
        </p:nvSpPr>
        <p:spPr>
          <a:xfrm rot="0">
            <a:off x="1212850" y="4077970"/>
            <a:ext cx="4156710" cy="22155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Running Text 오브젝트를 선택하고 Running Button이라는 텍스트로 정의한 다음 Font Size를 20으로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Kick Text 오브젝트를 선택하여 Kick Action이라는 텍스트로 정의하고 Font Size를 20으로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87" descr="C:/Users/Admin1/AppData/Roaming/PolarisOffice/ETemp/13876_17549616/fImage12123342194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3960" y="1363345"/>
            <a:ext cx="4166235" cy="1201420"/>
          </a:xfrm>
          <a:prstGeom prst="roundRect"/>
          <a:solidFill>
            <a:srgbClr val="EDEDED"/>
          </a:solidFill>
        </p:spPr>
      </p:pic>
      <p:pic>
        <p:nvPicPr>
          <p:cNvPr id="1152" name="그림 93" descr="C:/Users/Admin1/AppData/Roaming/PolarisOffice/ETemp/13876_17549616/fImage12027344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3960" y="2735580"/>
            <a:ext cx="4175125" cy="1179195"/>
          </a:xfrm>
          <a:prstGeom prst="roundRect"/>
          <a:solidFill>
            <a:srgbClr val="EDEDED"/>
          </a:solidFill>
        </p:spPr>
      </p:pic>
      <p:pic>
        <p:nvPicPr>
          <p:cNvPr id="1154" name="그림 99" descr="C:/Users/Admin1/AppData/Roaming/PolarisOffice/ETemp/13876_17549616/fImage181103465436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62710"/>
            <a:ext cx="4142740" cy="26860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7710" y="388620"/>
            <a:ext cx="3117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447665"/>
            <a:ext cx="4143375" cy="680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34505" y="2894330"/>
            <a:ext cx="425831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Format에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5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363345"/>
            <a:ext cx="4142740" cy="3950335"/>
          </a:xfrm>
          <a:prstGeom prst="rect"/>
          <a:noFill/>
        </p:spPr>
      </p:pic>
      <p:pic>
        <p:nvPicPr>
          <p:cNvPr id="1157" name="그림 5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63345"/>
            <a:ext cx="4252595" cy="1441450"/>
          </a:xfrm>
          <a:prstGeom prst="roundRect"/>
          <a:solidFill>
            <a:srgbClr val="EDEDED"/>
          </a:solidFill>
        </p:spPr>
      </p:pic>
      <p:pic>
        <p:nvPicPr>
          <p:cNvPr id="1158" name="그림 5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4023360"/>
            <a:ext cx="946150" cy="1036955"/>
          </a:xfrm>
          <a:prstGeom prst="roundRect"/>
          <a:solidFill>
            <a:srgbClr val="EDEDED"/>
          </a:solidFill>
        </p:spPr>
      </p:pic>
      <p:sp>
        <p:nvSpPr>
          <p:cNvPr id="1159" name="텍스트 상자 59"/>
          <p:cNvSpPr txBox="1">
            <a:spLocks/>
          </p:cNvSpPr>
          <p:nvPr/>
        </p:nvSpPr>
        <p:spPr>
          <a:xfrm rot="0">
            <a:off x="6829425" y="5171440"/>
            <a:ext cx="425259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그런 다음 다운로드 받은 캐릭터를 Project 폴더에 있는 Model 폴더에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4" descr="C:/Users/Admin1/AppData/Roaming/PolarisOffice/ETemp/9144_11002792/fImage224217344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4960" y="4340860"/>
            <a:ext cx="530225" cy="425450"/>
          </a:xfrm>
          <a:prstGeom prst="rect"/>
          <a:noFill/>
        </p:spPr>
      </p:pic>
      <p:pic>
        <p:nvPicPr>
          <p:cNvPr id="1164" name="그림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93455" y="4023995"/>
            <a:ext cx="2477135" cy="10248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534025"/>
            <a:ext cx="417449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캐릭터를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2700020"/>
            <a:ext cx="425323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 </a:t>
            </a:r>
            <a:r>
              <a:rPr lang="ko-KR" sz="1800">
                <a:latin typeface="맑은 고딕" charset="0"/>
                <a:ea typeface="맑은 고딕" charset="0"/>
              </a:rPr>
              <a:t>그런 다음 캐릭터를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14820" y="5287010"/>
            <a:ext cx="41675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애니메이터 시스템은 </a:t>
            </a:r>
            <a:r>
              <a:rPr lang="ko-KR" altLang="en-US" sz="1800">
                <a:latin typeface="맑은 고딕" charset="0"/>
                <a:ea typeface="맑은 고딕" charset="0"/>
              </a:rPr>
              <a:t>게임 오브젝트의 애니메이션을 제어하는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7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71600"/>
            <a:ext cx="4142740" cy="1896110"/>
          </a:xfrm>
          <a:prstGeom prst="roundRect"/>
          <a:solidFill>
            <a:srgbClr val="EDEDED"/>
          </a:solidFill>
        </p:spPr>
      </p:pic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43965" y="3352800"/>
            <a:ext cx="4147185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그다음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78" descr="C:/Users/Admin1/AppData/Roaming/PolarisOffice/ETemp/13876_17549616/fImage4428307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61440"/>
            <a:ext cx="4149090" cy="1224915"/>
          </a:xfrm>
          <a:prstGeom prst="roundRect"/>
          <a:solidFill>
            <a:srgbClr val="EDEDED"/>
          </a:solidFill>
        </p:spPr>
      </p:pic>
      <p:pic>
        <p:nvPicPr>
          <p:cNvPr id="1171" name="그림 14" descr="C:/Users/Admin1/AppData/Roaming/PolarisOffice/ETemp/13876_17549616/fImage2446744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3550920"/>
            <a:ext cx="4158615" cy="1604010"/>
          </a:xfrm>
          <a:prstGeom prst="roundRect"/>
          <a:solidFill>
            <a:srgbClr val="EDEDED"/>
          </a:solidFill>
        </p:spPr>
      </p:pic>
      <p:pic>
        <p:nvPicPr>
          <p:cNvPr id="1172" name="그림 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06830" y="4455795"/>
            <a:ext cx="1179830" cy="990600"/>
          </a:xfrm>
          <a:prstGeom prst="roundRect"/>
          <a:solidFill>
            <a:srgbClr val="EDEDED"/>
          </a:solidFill>
        </p:spPr>
      </p:pic>
      <p:pic>
        <p:nvPicPr>
          <p:cNvPr id="1173" name="그림 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5250" y="4455795"/>
            <a:ext cx="2764790" cy="993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79220" y="5168900"/>
            <a:ext cx="40563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Project 폴더에 있는 Animator 폴더에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9055" y="1361440"/>
            <a:ext cx="4054475" cy="3681095"/>
          </a:xfrm>
          <a:prstGeom prst="roundRect"/>
          <a:solidFill>
            <a:srgbClr val="EDEDED"/>
          </a:solidFill>
        </p:spPr>
      </p:pic>
      <p:sp>
        <p:nvSpPr>
          <p:cNvPr id="1176" name="텍스트 상자 22"/>
          <p:cNvSpPr txBox="1">
            <a:spLocks/>
          </p:cNvSpPr>
          <p:nvPr/>
        </p:nvSpPr>
        <p:spPr>
          <a:xfrm rot="0">
            <a:off x="6821170" y="2570480"/>
            <a:ext cx="41535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그리고 Dreyar By M.Aure 오브젝트에 방금 생성한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1345" y="1364615"/>
            <a:ext cx="2752090" cy="1118235"/>
          </a:xfrm>
          <a:prstGeom prst="roundRect"/>
          <a:solidFill>
            <a:srgbClr val="EDEDED"/>
          </a:solidFill>
        </p:spPr>
      </p:pic>
      <p:pic>
        <p:nvPicPr>
          <p:cNvPr id="1180" name="그림 1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670935"/>
            <a:ext cx="4147185" cy="1637030"/>
          </a:xfrm>
          <a:prstGeom prst="roundRect"/>
          <a:solidFill>
            <a:srgbClr val="EDEDED"/>
          </a:solidFill>
        </p:spPr>
      </p:pic>
      <p:sp>
        <p:nvSpPr>
          <p:cNvPr id="1181" name="텍스트 상자 13"/>
          <p:cNvSpPr txBox="1">
            <a:spLocks/>
          </p:cNvSpPr>
          <p:nvPr/>
        </p:nvSpPr>
        <p:spPr>
          <a:xfrm rot="0">
            <a:off x="6834505" y="5447030"/>
            <a:ext cx="415353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오브젝트를 선택하고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359535"/>
            <a:ext cx="1179195" cy="1134745"/>
          </a:xfrm>
          <a:prstGeom prst="roundRect"/>
          <a:solidFill>
            <a:srgbClr val="EDEDED"/>
          </a:solidFill>
        </p:spPr>
      </p:pic>
      <p:pic>
        <p:nvPicPr>
          <p:cNvPr id="1183" name="그림 1" descr="C:/Users/Admin1/AppData/Roaming/PolarisOffice/ETemp/13048_5691128/fImage224217344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781290" y="1745615"/>
            <a:ext cx="624205" cy="3505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텍스트 상자 88"/>
          <p:cNvSpPr txBox="1">
            <a:spLocks/>
          </p:cNvSpPr>
          <p:nvPr/>
        </p:nvSpPr>
        <p:spPr>
          <a:xfrm rot="0">
            <a:off x="4343400" y="417195"/>
            <a:ext cx="35013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99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16425" y="3273425"/>
            <a:ext cx="701675" cy="711200"/>
          </a:xfrm>
          <a:prstGeom prst="roundRect"/>
          <a:solidFill>
            <a:srgbClr val="EDEDED"/>
          </a:solidFill>
        </p:spPr>
      </p:pic>
      <p:cxnSp>
        <p:nvCxnSpPr>
          <p:cNvPr id="1164" name="도형 106"/>
          <p:cNvCxnSpPr>
            <a:stCxn id="1160" idx="0"/>
            <a:endCxn id="1172" idx="2"/>
          </p:cNvCxnSpPr>
          <p:nvPr/>
        </p:nvCxnSpPr>
        <p:spPr>
          <a:xfrm rot="0" flipV="1">
            <a:off x="4766945" y="2866390"/>
            <a:ext cx="2540" cy="40767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68" name="그림 29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6060" y="1463040"/>
            <a:ext cx="2506345" cy="2527935"/>
          </a:xfrm>
          <a:prstGeom prst="roundRect"/>
          <a:solidFill>
            <a:srgbClr val="EDEDED"/>
          </a:solidFill>
        </p:spPr>
      </p:pic>
      <p:sp>
        <p:nvSpPr>
          <p:cNvPr id="1169" name="텍스트 상자 30"/>
          <p:cNvSpPr txBox="1">
            <a:spLocks/>
          </p:cNvSpPr>
          <p:nvPr/>
        </p:nvSpPr>
        <p:spPr>
          <a:xfrm rot="0">
            <a:off x="1503045" y="4107815"/>
            <a:ext cx="38576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이름을 Animation Action으로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AnimationAction 스크립트 생성하고 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Action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텍스트 상자 14"/>
          <p:cNvSpPr txBox="1">
            <a:spLocks/>
          </p:cNvSpPr>
          <p:nvPr/>
        </p:nvSpPr>
        <p:spPr>
          <a:xfrm rot="0">
            <a:off x="6823710" y="5208270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lang="ko-KR" sz="1800">
                <a:latin typeface="맑은 고딕" charset="0"/>
                <a:ea typeface="맑은 고딕" charset="0"/>
              </a:rPr>
              <a:t>그리고 mixamo에서 Animation을 선택하고 Idle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5" descr="C:/Users/Admin1/AppData/Roaming/PolarisOffice/ETemp/13876_17549616/fImage3349343452995.png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71295"/>
            <a:ext cx="4133850" cy="3569335"/>
          </a:xfrm>
          <a:prstGeom prst="roundRect"/>
          <a:solidFill>
            <a:srgbClr val="EDEDED"/>
          </a:solidFill>
        </p:spPr>
      </p:pic>
      <p:pic>
        <p:nvPicPr>
          <p:cNvPr id="1172" name="그림 14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8775" y="1471930"/>
            <a:ext cx="1200785" cy="13950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5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40485" y="4693285"/>
            <a:ext cx="398907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 </a:t>
            </a:r>
            <a:r>
              <a:rPr lang="ko-KR" sz="1800">
                <a:latin typeface="맑은 고딕" charset="0"/>
                <a:ea typeface="맑은 고딕" charset="0"/>
              </a:rPr>
              <a:t>그런 다음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Skin은 Whitout Skin으로 설정한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0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409065"/>
            <a:ext cx="4001770" cy="3163570"/>
          </a:xfrm>
          <a:prstGeom prst="roundRect"/>
          <a:solidFill>
            <a:srgbClr val="EDEDED"/>
          </a:solidFill>
        </p:spPr>
      </p:pic>
      <p:pic>
        <p:nvPicPr>
          <p:cNvPr id="1167" name="그림 10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65580"/>
            <a:ext cx="832485" cy="908685"/>
          </a:xfrm>
          <a:prstGeom prst="roundRect"/>
          <a:solidFill>
            <a:srgbClr val="EDEDED"/>
          </a:solidFill>
        </p:spPr>
      </p:pic>
      <p:sp>
        <p:nvSpPr>
          <p:cNvPr id="1173" name="텍스트 상자 120"/>
          <p:cNvSpPr txBox="1">
            <a:spLocks/>
          </p:cNvSpPr>
          <p:nvPr/>
        </p:nvSpPr>
        <p:spPr>
          <a:xfrm rot="0">
            <a:off x="6797675" y="2490470"/>
            <a:ext cx="4192905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8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79715" y="1461135"/>
            <a:ext cx="3119120" cy="904240"/>
          </a:xfrm>
          <a:prstGeom prst="roundRect"/>
          <a:solidFill>
            <a:srgbClr val="EDEDED"/>
          </a:solidFill>
        </p:spPr>
      </p:pic>
      <p:pic>
        <p:nvPicPr>
          <p:cNvPr id="1175" name="그림 2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585710" y="1671320"/>
            <a:ext cx="347345" cy="659130"/>
          </a:xfrm>
          <a:prstGeom prst="rect"/>
          <a:noFill/>
        </p:spPr>
      </p:pic>
      <p:pic>
        <p:nvPicPr>
          <p:cNvPr id="1176" name="그림 2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306445"/>
            <a:ext cx="4194175" cy="2106295"/>
          </a:xfrm>
          <a:prstGeom prst="roundRect"/>
          <a:solidFill>
            <a:srgbClr val="EDEDED"/>
          </a:solidFill>
        </p:spPr>
      </p:pic>
      <p:sp>
        <p:nvSpPr>
          <p:cNvPr id="1177" name="텍스트 상자 24"/>
          <p:cNvSpPr txBox="1">
            <a:spLocks/>
          </p:cNvSpPr>
          <p:nvPr/>
        </p:nvSpPr>
        <p:spPr>
          <a:xfrm rot="0">
            <a:off x="6806565" y="5525135"/>
            <a:ext cx="420179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 </a:t>
            </a:r>
            <a:r>
              <a:rPr lang="ko-KR" sz="1800">
                <a:latin typeface="맑은 고딕" charset="0"/>
                <a:ea typeface="맑은 고딕" charset="0"/>
              </a:rPr>
              <a:t>이제 애니메이터 컨트롤러를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72280" y="380365"/>
            <a:ext cx="36423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16355" y="5499100"/>
            <a:ext cx="40671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 </a:t>
            </a:r>
            <a:r>
              <a:rPr lang="ko-KR" sz="1800">
                <a:latin typeface="맑은 고딕" charset="0"/>
                <a:ea typeface="맑은 고딕" charset="0"/>
              </a:rPr>
              <a:t>그다음으로 Idle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6355" y="4266565"/>
            <a:ext cx="962025" cy="824865"/>
          </a:xfrm>
          <a:prstGeom prst="roundRect"/>
          <a:solidFill>
            <a:srgbClr val="EDEDED"/>
          </a:solidFill>
        </p:spPr>
      </p:pic>
      <p:sp>
        <p:nvSpPr>
          <p:cNvPr id="1173" name="Rect 0"/>
          <p:cNvSpPr txBox="1">
            <a:spLocks/>
          </p:cNvSpPr>
          <p:nvPr/>
        </p:nvSpPr>
        <p:spPr>
          <a:xfrm rot="0">
            <a:off x="6848475" y="2912110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그러면 Entry에서 Idle로 연결되는 트랜지션이 생기게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21" descr="C:/Users/Admin1/AppData/Roaming/PolarisOffice/ETemp/13876_17549616/fImage4010370460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1367790"/>
            <a:ext cx="4142105" cy="1438910"/>
          </a:xfrm>
          <a:prstGeom prst="roundRect"/>
          <a:solidFill>
            <a:srgbClr val="EDEDED"/>
          </a:solidFill>
        </p:spPr>
      </p:pic>
      <p:pic>
        <p:nvPicPr>
          <p:cNvPr id="1175" name="그림 12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52750" y="4026535"/>
            <a:ext cx="2433955" cy="1316990"/>
          </a:xfrm>
          <a:prstGeom prst="roundRect"/>
          <a:solidFill>
            <a:srgbClr val="EDEDED"/>
          </a:solidFill>
        </p:spPr>
      </p:pic>
      <p:sp>
        <p:nvSpPr>
          <p:cNvPr id="1180" name="텍스트 상자 136"/>
          <p:cNvSpPr txBox="1">
            <a:spLocks/>
          </p:cNvSpPr>
          <p:nvPr/>
        </p:nvSpPr>
        <p:spPr>
          <a:xfrm rot="0">
            <a:off x="1315720" y="2894965"/>
            <a:ext cx="406654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 </a:t>
            </a:r>
            <a:r>
              <a:rPr lang="ko-KR" sz="1800">
                <a:latin typeface="맑은 고딕" charset="0"/>
                <a:ea typeface="맑은 고딕" charset="0"/>
              </a:rPr>
              <a:t>그런 다음 Idle 애니메이션을 선택하고 애니메이션 클립의 이름을 Idle로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1" name="그림 2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7465" y="1364615"/>
            <a:ext cx="4070985" cy="1381125"/>
          </a:xfrm>
          <a:prstGeom prst="roundRect"/>
          <a:solidFill>
            <a:srgbClr val="EDEDED"/>
          </a:solidFill>
        </p:spPr>
      </p:pic>
      <p:pic>
        <p:nvPicPr>
          <p:cNvPr id="1182" name="그림 26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381885" y="4470400"/>
            <a:ext cx="494030" cy="424815"/>
          </a:xfrm>
          <a:prstGeom prst="rect"/>
          <a:noFill/>
        </p:spPr>
      </p:pic>
      <p:pic>
        <p:nvPicPr>
          <p:cNvPr id="1183" name="그림 46" descr="C:/Users/Admin1/AppData/Roaming/PolarisOffice/ETemp/13876_17549616/fImage158992341478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3731895"/>
            <a:ext cx="4133215" cy="1681480"/>
          </a:xfrm>
          <a:prstGeom prst="roundRect"/>
          <a:solidFill>
            <a:srgbClr val="EDEDED"/>
          </a:solidFill>
        </p:spPr>
      </p:pic>
      <p:sp>
        <p:nvSpPr>
          <p:cNvPr id="1184" name="텍스트 상자 49"/>
          <p:cNvSpPr txBox="1">
            <a:spLocks/>
          </p:cNvSpPr>
          <p:nvPr/>
        </p:nvSpPr>
        <p:spPr>
          <a:xfrm rot="0">
            <a:off x="6842125" y="5494655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 </a:t>
            </a:r>
            <a:r>
              <a:rPr lang="ko-KR" sz="1800">
                <a:latin typeface="맑은 고딕" charset="0"/>
                <a:ea typeface="맑은 고딕" charset="0"/>
              </a:rPr>
              <a:t>마지막으로 Dreyar By M.Aure 오브젝트의 Transform을 초기화합니다.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39260" y="413385"/>
            <a:ext cx="37172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28790" y="4328160"/>
            <a:ext cx="412877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 </a:t>
            </a:r>
            <a:r>
              <a:rPr lang="ko-KR" sz="1800">
                <a:latin typeface="맑은 고딕" charset="0"/>
                <a:ea typeface="맑은 고딕" charset="0"/>
              </a:rPr>
              <a:t>그리고 Running 애니메이션을 선택하고 In Place를 선택한 다음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Mma Kick 애니메이션도 함께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6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3325" y="1405255"/>
            <a:ext cx="4183380" cy="1624965"/>
          </a:xfrm>
          <a:prstGeom prst="roundRect"/>
          <a:solidFill>
            <a:srgbClr val="EDEDED"/>
          </a:solidFill>
        </p:spPr>
      </p:pic>
      <p:pic>
        <p:nvPicPr>
          <p:cNvPr id="1169" name="그림 1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3800" y="3350260"/>
            <a:ext cx="4204970" cy="1612900"/>
          </a:xfrm>
          <a:prstGeom prst="roundRect"/>
          <a:solidFill>
            <a:srgbClr val="EDEDED"/>
          </a:solidFill>
        </p:spPr>
      </p:pic>
      <p:sp>
        <p:nvSpPr>
          <p:cNvPr id="1170" name="텍스트 상자 168"/>
          <p:cNvSpPr txBox="1">
            <a:spLocks/>
          </p:cNvSpPr>
          <p:nvPr/>
        </p:nvSpPr>
        <p:spPr>
          <a:xfrm rot="0">
            <a:off x="1181100" y="5153660"/>
            <a:ext cx="42144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mixamo에서 Mma Kick 애니메이션과 Running 애니메이션을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170" descr="C:/Users/Admin1/AppData/Roaming/PolarisOffice/ETemp/13876_17549616/fImage129080447971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92555"/>
            <a:ext cx="1971040" cy="2774950"/>
          </a:xfrm>
          <a:prstGeom prst="roundRect"/>
          <a:solidFill>
            <a:srgbClr val="EDEDED"/>
          </a:solidFill>
        </p:spPr>
      </p:pic>
      <p:pic>
        <p:nvPicPr>
          <p:cNvPr id="1173" name="그림 172" descr="C:/Users/Admin1/AppData/Roaming/PolarisOffice/ETemp/13876_17549616/fImage126882448989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003030" y="1384935"/>
            <a:ext cx="1962785" cy="27641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97045" y="380365"/>
            <a:ext cx="35921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27520" y="5580380"/>
            <a:ext cx="4146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 </a:t>
            </a:r>
            <a:r>
              <a:rPr lang="ko-KR" sz="1800">
                <a:latin typeface="맑은 고딕" charset="0"/>
                <a:ea typeface="맑은 고딕" charset="0"/>
              </a:rPr>
              <a:t>그런 다음 각각의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 rot="0">
            <a:off x="1230630" y="2285365"/>
            <a:ext cx="41217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 </a:t>
            </a:r>
            <a:r>
              <a:rPr lang="ko-KR" sz="1800">
                <a:latin typeface="맑은 고딕" charset="0"/>
                <a:ea typeface="맑은 고딕" charset="0"/>
              </a:rPr>
              <a:t>이제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73" descr="C:/Users/Admin1/AppData/Roaming/PolarisOffice/ETemp/13876_17549616/fImage22637449544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60805"/>
            <a:ext cx="1962785" cy="848360"/>
          </a:xfrm>
          <a:prstGeom prst="roundRect"/>
          <a:solidFill>
            <a:srgbClr val="EDEDED"/>
          </a:solidFill>
        </p:spPr>
      </p:pic>
      <p:pic>
        <p:nvPicPr>
          <p:cNvPr id="1176" name="그림 18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93260" y="1361440"/>
            <a:ext cx="868680" cy="838835"/>
          </a:xfrm>
          <a:prstGeom prst="roundRect"/>
          <a:solidFill>
            <a:srgbClr val="EDEDED"/>
          </a:solidFill>
        </p:spPr>
      </p:pic>
      <p:pic>
        <p:nvPicPr>
          <p:cNvPr id="1177" name="그림 18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37255" y="1361440"/>
            <a:ext cx="842645" cy="838835"/>
          </a:xfrm>
          <a:prstGeom prst="roundRect"/>
          <a:solidFill>
            <a:srgbClr val="EDEDED"/>
          </a:solidFill>
        </p:spPr>
      </p:pic>
      <p:pic>
        <p:nvPicPr>
          <p:cNvPr id="1178" name="그림 186" descr="C:/Users/Admin1/AppData/Roaming/PolarisOffice/ETemp/13876_17549616/fImage6171456153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380105"/>
            <a:ext cx="4133850" cy="2067560"/>
          </a:xfrm>
          <a:prstGeom prst="roundRect"/>
          <a:solidFill>
            <a:srgbClr val="EDEDED"/>
          </a:solidFill>
        </p:spPr>
      </p:pic>
      <p:pic>
        <p:nvPicPr>
          <p:cNvPr id="1179" name="그림 189" descr="C:/Users/Admin1/AppData/Roaming/PolarisOffice/ETemp/13876_17549616/fImage401047118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88605" y="1359535"/>
            <a:ext cx="3085465" cy="1784985"/>
          </a:xfrm>
          <a:prstGeom prst="roundRect"/>
          <a:solidFill>
            <a:srgbClr val="EDEDED"/>
          </a:solidFill>
        </p:spPr>
      </p:pic>
      <p:pic>
        <p:nvPicPr>
          <p:cNvPr id="1180" name="그림 19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2389505"/>
            <a:ext cx="868045" cy="659765"/>
          </a:xfrm>
          <a:prstGeom prst="roundRect"/>
          <a:solidFill>
            <a:srgbClr val="EDEDED"/>
          </a:solidFill>
        </p:spPr>
      </p:pic>
      <p:pic>
        <p:nvPicPr>
          <p:cNvPr id="1181" name="그림 191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1497965"/>
            <a:ext cx="872490" cy="675640"/>
          </a:xfrm>
          <a:prstGeom prst="roundRect"/>
          <a:solidFill>
            <a:srgbClr val="EDEDED"/>
          </a:solidFill>
        </p:spPr>
      </p:pic>
      <p:sp>
        <p:nvSpPr>
          <p:cNvPr id="1188" name="텍스트 상자 204"/>
          <p:cNvSpPr txBox="1">
            <a:spLocks/>
          </p:cNvSpPr>
          <p:nvPr/>
        </p:nvSpPr>
        <p:spPr>
          <a:xfrm rot="0">
            <a:off x="1222375" y="5297170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 </a:t>
            </a:r>
            <a:r>
              <a:rPr lang="ko-KR" sz="1800">
                <a:latin typeface="맑은 고딕" charset="0"/>
                <a:ea typeface="맑은 고딕" charset="0"/>
              </a:rPr>
              <a:t>그리고 애니메이션을 선택한 다음 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38" descr="C:/Users/Admin1/AppData/Roaming/PolarisOffice/ETemp/13876_17549616/fImage71452309358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3088640"/>
            <a:ext cx="4114165" cy="982345"/>
          </a:xfrm>
          <a:prstGeom prst="roundRect"/>
          <a:solidFill>
            <a:srgbClr val="EDEDED"/>
          </a:solidFill>
        </p:spPr>
      </p:pic>
      <p:pic>
        <p:nvPicPr>
          <p:cNvPr id="1192" name="그림 41" descr="C:/Users/Admin1/AppData/Roaming/PolarisOffice/ETemp/13876_17549616/fImage66992316962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4208780"/>
            <a:ext cx="4122420" cy="988060"/>
          </a:xfrm>
          <a:prstGeom prst="roundRect"/>
          <a:solidFill>
            <a:srgbClr val="EDEDED"/>
          </a:solidFill>
        </p:spPr>
      </p:pic>
      <p:pic>
        <p:nvPicPr>
          <p:cNvPr id="1193" name="그림 44" descr="C:/Users/Admin1/AppData/Roaming/PolarisOffice/ETemp/13876_17549616/fImage224217344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585710" y="1628140"/>
            <a:ext cx="615950" cy="425450"/>
          </a:xfrm>
          <a:prstGeom prst="rect"/>
          <a:noFill/>
        </p:spPr>
      </p:pic>
      <p:pic>
        <p:nvPicPr>
          <p:cNvPr id="1194" name="그림 45" descr="C:/Users/Admin1/AppData/Roaming/PolarisOffice/ETemp/13876_17549616/fImage224217344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579995" y="2519680"/>
            <a:ext cx="615950" cy="4254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