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62" r:id="rId12"/>
  </p:sldMasterIdLst>
  <p:notesMasterIdLst>
    <p:notesMasterId r:id="rId14"/>
  </p:notesMasterIdLst>
  <p:sldIdLst>
    <p:sldId id="311" r:id="rId16"/>
    <p:sldId id="318" r:id="rId17"/>
    <p:sldId id="335" r:id="rId18"/>
    <p:sldId id="305" r:id="rId19"/>
    <p:sldId id="300" r:id="rId20"/>
    <p:sldId id="313" r:id="rId21"/>
    <p:sldId id="326" r:id="rId22"/>
    <p:sldId id="327" r:id="rId23"/>
    <p:sldId id="325" r:id="rId24"/>
    <p:sldId id="336" r:id="rId25"/>
    <p:sldId id="328" r:id="rId26"/>
    <p:sldId id="329" r:id="rId27"/>
    <p:sldId id="330" r:id="rId28"/>
    <p:sldId id="337" r:id="rId29"/>
    <p:sldId id="331" r:id="rId30"/>
    <p:sldId id="332" r:id="rId32"/>
    <p:sldId id="333" r:id="rId34"/>
    <p:sldId id="334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2" Type="http://schemas.openxmlformats.org/officeDocument/2006/relationships/slide" Target="slides/slide16.xml"></Relationship><Relationship Id="rId34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1" Type="http://schemas.openxmlformats.org/officeDocument/2006/relationships/image" Target="../media/fImage185003101478.png"></Relationship><Relationship Id="rId13" Type="http://schemas.openxmlformats.org/officeDocument/2006/relationships/image" Target="../media/fImage561322241.png"></Relationship><Relationship Id="rId14" Type="http://schemas.openxmlformats.org/officeDocument/2006/relationships/image" Target="../media/fImage265922268467.png"></Relationship><Relationship Id="rId15" Type="http://schemas.openxmlformats.org/officeDocument/2006/relationships/image" Target="../media/fImage64332276334.png"></Relationship><Relationship Id="rId16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055813649718.png"></Relationship><Relationship Id="rId3" Type="http://schemas.openxmlformats.org/officeDocument/2006/relationships/image" Target="../media/fImage211863659895.png"></Relationship><Relationship Id="rId4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3864652959358.png"></Relationship><Relationship Id="rId3" Type="http://schemas.openxmlformats.org/officeDocument/2006/relationships/image" Target="../media/fImage69912976962.png"></Relationship><Relationship Id="rId4" Type="http://schemas.openxmlformats.org/officeDocument/2006/relationships/image" Target="../media/fImage2242173004464.png"></Relationship><Relationship Id="rId5" Type="http://schemas.openxmlformats.org/officeDocument/2006/relationships/image" Target="../media/fImage32673015705.png"></Relationship><Relationship Id="rId6" Type="http://schemas.openxmlformats.org/officeDocument/2006/relationships/image" Target="../media/fImage54203028145.png"></Relationship><Relationship Id="rId7" Type="http://schemas.openxmlformats.org/officeDocument/2006/relationships/notesSlide" Target="../notesSlides/notesSlide11.xml"></Relationship><Relationship Id="rId8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fImage54203166827.png"></Relationship><Relationship Id="rId4" Type="http://schemas.openxmlformats.org/officeDocument/2006/relationships/image" Target="../media/fImage44283189961.png"></Relationship><Relationship Id="rId5" Type="http://schemas.openxmlformats.org/officeDocument/2006/relationships/image" Target="../media/fImage41571320491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102463191478.png"></Relationship><Relationship Id="rId8" Type="http://schemas.openxmlformats.org/officeDocument/2006/relationships/image" Target="../media/fImage2242173004464.png"></Relationship><Relationship Id="rId9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6" Type="http://schemas.openxmlformats.org/officeDocument/2006/relationships/notesSlide" Target="../notesSlides/notesSlide13.xml"></Relationship><Relationship Id="rId11" Type="http://schemas.openxmlformats.org/officeDocument/2006/relationships/image" Target="../media/fImage104593855447.png"></Relationship><Relationship Id="rId12" Type="http://schemas.openxmlformats.org/officeDocument/2006/relationships/image" Target="../media/fImage108633861726.png"></Relationship><Relationship Id="rId13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56103354827.png"></Relationship><Relationship Id="rId3" Type="http://schemas.openxmlformats.org/officeDocument/2006/relationships/image" Target="../media/fImage44033365436.png"></Relationship><Relationship Id="rId4" Type="http://schemas.openxmlformats.org/officeDocument/2006/relationships/image" Target="../media/fImage108053904771.png"></Relationship><Relationship Id="rId5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723532341.png"></Relationship><Relationship Id="rId3" Type="http://schemas.openxmlformats.org/officeDocument/2006/relationships/image" Target="../media/fImage44033365436.png"></Relationship><Relationship Id="rId4" Type="http://schemas.openxmlformats.org/officeDocument/2006/relationships/image" Target="../media/fImage4319533268467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113473386334.png"></Relationship><Relationship Id="rId3" Type="http://schemas.openxmlformats.org/officeDocument/2006/relationships/image" Target="../media/fImage46863396500.png"></Relationship><Relationship Id="rId4" Type="http://schemas.openxmlformats.org/officeDocument/2006/relationships/image" Target="../media/fImage58403439169.png"></Relationship><Relationship Id="rId5" Type="http://schemas.openxmlformats.org/officeDocument/2006/relationships/image" Target="../media/fImage1989133425724.png"></Relationship><Relationship Id="rId6" Type="http://schemas.openxmlformats.org/officeDocument/2006/relationships/image" Target="../media/fImage102633471478.png"></Relationship><Relationship Id="rId7" Type="http://schemas.openxmlformats.org/officeDocument/2006/relationships/notesSlide" Target="../notesSlides/notesSlide16.xml"></Relationship><Relationship Id="rId8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7" Type="http://schemas.openxmlformats.org/officeDocument/2006/relationships/image" Target="../media/fImage41453693281.png"></Relationship><Relationship Id="rId8" Type="http://schemas.openxmlformats.org/officeDocument/2006/relationships/image" Target="../media/fImage2242173726827.png"></Relationship><Relationship Id="rId9" Type="http://schemas.openxmlformats.org/officeDocument/2006/relationships/image" Target="../media/fImage77263749961.png"></Relationship><Relationship Id="rId10" Type="http://schemas.openxmlformats.org/officeDocument/2006/relationships/notesSlide" Target="../notesSlides/notesSlide17.xml"></Relationship><Relationship Id="rId11" Type="http://schemas.openxmlformats.org/officeDocument/2006/relationships/image" Target="../media/fImage97763208145.png"></Relationship><Relationship Id="rId12" Type="http://schemas.openxmlformats.org/officeDocument/2006/relationships/image" Target="../media/fImage102463213281.png"></Relationship><Relationship Id="rId13" Type="http://schemas.openxmlformats.org/officeDocument/2006/relationships/image" Target="../media/fImage63753226827.png"></Relationship><Relationship Id="rId14" Type="http://schemas.openxmlformats.org/officeDocument/2006/relationships/image" Target="../media/fImage64373239961.png"></Relationship><Relationship Id="rId15" Type="http://schemas.openxmlformats.org/officeDocument/2006/relationships/image" Target="../media/fImage6488324491.png"></Relationship><Relationship Id="rId16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03037541.png"></Relationship><Relationship Id="rId3" Type="http://schemas.openxmlformats.org/officeDocument/2006/relationships/image" Target="../media/fImage30643768467.png"></Relationship><Relationship Id="rId4" Type="http://schemas.openxmlformats.org/officeDocument/2006/relationships/image" Target="../media/fImage2242173776334.png"></Relationship><Relationship Id="rId5" Type="http://schemas.openxmlformats.org/officeDocument/2006/relationships/image" Target="../media/fImage180763786500.png"></Relationship><Relationship Id="rId6" Type="http://schemas.openxmlformats.org/officeDocument/2006/relationships/image" Target="../media/fImage148553799169.png"></Relationship><Relationship Id="rId7" Type="http://schemas.openxmlformats.org/officeDocument/2006/relationships/image" Target="../media/fImage117383825724.png"></Relationship><Relationship Id="rId8" Type="http://schemas.openxmlformats.org/officeDocument/2006/relationships/notesSlide" Target="../notesSlides/notesSlide18.xml"></Relationship></Relationships>
</file>

<file path=ppt/slides/_rels/slide2.xml.rels><?xml version="1.0" encoding="UTF-8"?>
<Relationships xmlns="http://schemas.openxmlformats.org/package/2006/relationships"><Relationship Id="rId6" Type="http://schemas.openxmlformats.org/officeDocument/2006/relationships/notesSlide" Target="../notesSlides/notesSlide2.xml"></Relationship><Relationship Id="rId11" Type="http://schemas.openxmlformats.org/officeDocument/2006/relationships/image" Target="../media/fImage120662296500.png"></Relationship><Relationship Id="rId12" Type="http://schemas.openxmlformats.org/officeDocument/2006/relationships/image" Target="../media/fImage121612309169.png"></Relationship><Relationship Id="rId13" Type="http://schemas.openxmlformats.org/officeDocument/2006/relationships/image" Target="../media/fImage265922325724.png"></Relationship><Relationship Id="rId14" Type="http://schemas.openxmlformats.org/officeDocument/2006/relationships/image" Target="../media/fImage71292331478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65923129358.png"></Relationship><Relationship Id="rId3" Type="http://schemas.openxmlformats.org/officeDocument/2006/relationships/image" Target="../media/fImage162043196962.png"></Relationship><Relationship Id="rId4" Type="http://schemas.openxmlformats.org/officeDocument/2006/relationships/image" Target="../media/fImage192513204464.png"></Relationship><Relationship Id="rId5" Type="http://schemas.openxmlformats.org/officeDocument/2006/relationships/image" Target="../media/fImage78073225705.png"></Relationship><Relationship Id="rId6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5" Type="http://schemas.openxmlformats.org/officeDocument/2006/relationships/notesSlide" Target="../notesSlides/notesSlide4.xml"></Relationship><Relationship Id="rId11" Type="http://schemas.openxmlformats.org/officeDocument/2006/relationships/image" Target="../media/fImage23042716500.png"></Relationship><Relationship Id="rId13" Type="http://schemas.openxmlformats.org/officeDocument/2006/relationships/image" Target="../media/fImage330253038467.png"></Relationship><Relationship Id="rId14" Type="http://schemas.openxmlformats.org/officeDocument/2006/relationships/image" Target="../media/fImage83793258145.png"></Relationship><Relationship Id="rId15" Type="http://schemas.openxmlformats.org/officeDocument/2006/relationships/image" Target="../media/fImage120053263281.png"></Relationship><Relationship Id="rId16" Type="http://schemas.openxmlformats.org/officeDocument/2006/relationships/image" Target="../media/fImage123363286827.png"></Relationship><Relationship Id="rId1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24" Type="http://schemas.openxmlformats.org/officeDocument/2006/relationships/image" Target="../media/fImage83813319961.png"></Relationship><Relationship Id="rId25" Type="http://schemas.openxmlformats.org/officeDocument/2006/relationships/image" Target="../media/fImage3017334491.png"></Relationship><Relationship Id="rId26" Type="http://schemas.openxmlformats.org/officeDocument/2006/relationships/image" Target="../media/fImage84243352995.png"></Relationship><Relationship Id="rId27" Type="http://schemas.openxmlformats.org/officeDocument/2006/relationships/image" Target="../media/fImage30173361942.png"></Relationship><Relationship Id="rId28" Type="http://schemas.openxmlformats.org/officeDocument/2006/relationships/image" Target="../media/fImage117293374827.png"></Relationship><Relationship Id="rId29" Type="http://schemas.openxmlformats.org/officeDocument/2006/relationships/image" Target="../media/fImage196793405436.png"></Relationship><Relationship Id="rId3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16" Type="http://schemas.openxmlformats.org/officeDocument/2006/relationships/image" Target="../media/fImage254183422391.png"></Relationship><Relationship Id="rId17" Type="http://schemas.openxmlformats.org/officeDocument/2006/relationships/image" Target="../media/fImage266643434604.png"></Relationship><Relationship Id="rId18" Type="http://schemas.openxmlformats.org/officeDocument/2006/relationships/image" Target="../media/fImage375053453902.png"></Relationship><Relationship Id="rId19" Type="http://schemas.openxmlformats.org/officeDocument/2006/relationships/image" Target="../media/fImage8939346153.png"></Relationship><Relationship Id="rId20" Type="http://schemas.openxmlformats.org/officeDocument/2006/relationships/image" Target="../media/fImage3017347292.png"></Relationship><Relationship Id="rId2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75693665705.png"></Relationship><Relationship Id="rId5" Type="http://schemas.openxmlformats.org/officeDocument/2006/relationships/notesSlide" Target="../notesSlides/notesSlide7.xml"></Relationship><Relationship Id="rId10" Type="http://schemas.openxmlformats.org/officeDocument/2006/relationships/image" Target="../media/fImage421643332995.png"></Relationship><Relationship Id="rId11" Type="http://schemas.openxmlformats.org/officeDocument/2006/relationships/image" Target="../media/fImage89443302382.png"></Relationship><Relationship Id="rId12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91582796500.png"></Relationship><Relationship Id="rId4" Type="http://schemas.openxmlformats.org/officeDocument/2006/relationships/image" Target="../media/fImage126912815724.png"></Relationship><Relationship Id="rId5" Type="http://schemas.openxmlformats.org/officeDocument/2006/relationships/image" Target="../media/fImage126192821478.png"></Relationship><Relationship Id="rId6" Type="http://schemas.openxmlformats.org/officeDocument/2006/relationships/notesSlide" Target="../notesSlides/notesSlide8.xml"></Relationship><Relationship Id="rId8" Type="http://schemas.openxmlformats.org/officeDocument/2006/relationships/image" Target="../media/fImage94023847421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5" Type="http://schemas.openxmlformats.org/officeDocument/2006/relationships/image" Target="../media/fImage79303316500.png"></Relationship><Relationship Id="rId6" Type="http://schemas.openxmlformats.org/officeDocument/2006/relationships/image" Target="../media/fImage108573339169.png"></Relationship><Relationship Id="rId7" Type="http://schemas.openxmlformats.org/officeDocument/2006/relationships/notesSlide" Target="../notesSlides/notesSlide9.xml"></Relationship><Relationship Id="rId9" Type="http://schemas.openxmlformats.org/officeDocument/2006/relationships/image" Target="../media/fImage64633508716.png"></Relationship><Relationship Id="rId10" Type="http://schemas.openxmlformats.org/officeDocument/2006/relationships/image" Target="../media/fImage2242173004464.png"></Relationship><Relationship Id="rId1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445135"/>
            <a:ext cx="3524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 rot="0">
            <a:off x="1223645" y="5084445"/>
            <a:ext cx="41433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Image를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Back Ground라는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2" descr="C:/Users/Admin1/AppData/Roaming/PolarisOffice/ETemp/17588_11269848/fImage18500310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72565"/>
            <a:ext cx="2645410" cy="3395345"/>
          </a:xfrm>
          <a:prstGeom prst="roundRect"/>
          <a:solidFill>
            <a:srgbClr val="EDEDED"/>
          </a:solidFill>
        </p:spPr>
      </p:pic>
      <p:pic>
        <p:nvPicPr>
          <p:cNvPr id="32" name="그림 1" descr="C:/Users/Admin1/AppData/Roaming/PolarisOffice/ETemp/17588_11269848/fImage561322241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7015" y="2179320"/>
            <a:ext cx="1318895" cy="1972945"/>
          </a:xfrm>
          <a:prstGeom prst="roundRect"/>
          <a:solidFill>
            <a:srgbClr val="EDEDED"/>
          </a:solidFill>
        </p:spPr>
      </p:pic>
      <p:pic>
        <p:nvPicPr>
          <p:cNvPr id="33" name="그림 6" descr="C:/Users/Admin1/AppData/Roaming/PolarisOffice/ETemp/17588_11269848/fImage265922268467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72565"/>
            <a:ext cx="2679065" cy="3394710"/>
          </a:xfrm>
          <a:prstGeom prst="roundRect"/>
          <a:solidFill>
            <a:srgbClr val="EDEDED"/>
          </a:solidFill>
        </p:spPr>
      </p:pic>
      <p:pic>
        <p:nvPicPr>
          <p:cNvPr id="34" name="그림 7" descr="C:/Users/Admin1/AppData/Roaming/PolarisOffice/ETemp/17588_11269848/fImage64332276334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98990" y="2118995"/>
            <a:ext cx="1258570" cy="2076450"/>
          </a:xfrm>
          <a:prstGeom prst="roundRect"/>
          <a:solidFill>
            <a:srgbClr val="EDEDED"/>
          </a:solidFill>
        </p:spPr>
      </p:pic>
      <p:sp>
        <p:nvSpPr>
          <p:cNvPr id="35" name="텍스트 상자 10"/>
          <p:cNvSpPr txBox="1">
            <a:spLocks/>
          </p:cNvSpPr>
          <p:nvPr/>
        </p:nvSpPr>
        <p:spPr>
          <a:xfrm rot="0">
            <a:off x="6816725" y="5078730"/>
            <a:ext cx="41408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 </a:t>
            </a:r>
            <a:r>
              <a:rPr lang="ko-KR" sz="1800">
                <a:latin typeface="맑은 고딕" charset="0"/>
                <a:ea typeface="맑은 고딕" charset="0"/>
              </a:rPr>
              <a:t>Unique</a:t>
            </a:r>
            <a:r>
              <a:rPr lang="ko-KR" sz="1800">
                <a:latin typeface="맑은 고딕" charset="0"/>
                <a:ea typeface="맑은 고딕" charset="0"/>
              </a:rPr>
              <a:t> Lobby라는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79290" y="401955"/>
            <a:ext cx="32283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032" name="그림 98" descr="C:/Users/Admin1/AppData/Roaming/PolarisOffice/ETemp/17588_11269848/fImage405581364971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4126230" cy="3566795"/>
          </a:xfrm>
          <a:prstGeom prst="rect"/>
          <a:noFill/>
        </p:spPr>
      </p:pic>
      <p:pic>
        <p:nvPicPr>
          <p:cNvPr id="1033" name="그림 99" descr="C:/Users/Admin1/AppData/Roaming/PolarisOffice/ETemp/17588_11269848/fImage21186365989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4135120" cy="3773170"/>
          </a:xfrm>
          <a:prstGeom prst="rect"/>
          <a:noFill/>
        </p:spPr>
      </p:pic>
      <p:sp>
        <p:nvSpPr>
          <p:cNvPr id="1034" name="텍스트 상자 100"/>
          <p:cNvSpPr txBox="1">
            <a:spLocks/>
          </p:cNvSpPr>
          <p:nvPr/>
        </p:nvSpPr>
        <p:spPr>
          <a:xfrm rot="0">
            <a:off x="1249045" y="5157470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그리고 Google에 </a:t>
            </a:r>
            <a:r>
              <a:rPr sz="1800">
                <a:latin typeface="맑은 고딕" charset="0"/>
                <a:ea typeface="맑은 고딕" charset="0"/>
              </a:rPr>
              <a:t>mixamo라고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검색한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사이트에 </a:t>
            </a:r>
            <a:r>
              <a:rPr sz="1800">
                <a:latin typeface="맑은 고딕" charset="0"/>
                <a:ea typeface="맑은 고딕" charset="0"/>
              </a:rPr>
              <a:t>접속하여</a:t>
            </a:r>
            <a:r>
              <a:rPr sz="1800">
                <a:latin typeface="맑은 고딕" charset="0"/>
                <a:ea typeface="맑은 고딕" charset="0"/>
              </a:rPr>
              <a:t> Sign </a:t>
            </a:r>
            <a:r>
              <a:rPr sz="1800">
                <a:latin typeface="맑은 고딕" charset="0"/>
                <a:ea typeface="맑은 고딕" charset="0"/>
              </a:rPr>
              <a:t>Up</a:t>
            </a:r>
            <a:r>
              <a:rPr sz="1800">
                <a:latin typeface="맑은 고딕" charset="0"/>
                <a:ea typeface="맑은 고딕" charset="0"/>
              </a:rPr>
              <a:t> for </a:t>
            </a:r>
            <a:r>
              <a:rPr sz="1800">
                <a:latin typeface="맑은 고딕" charset="0"/>
                <a:ea typeface="맑은 고딕" charset="0"/>
              </a:rPr>
              <a:t>Free를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5" name="텍스트 상자 101"/>
          <p:cNvSpPr txBox="1">
            <a:spLocks/>
          </p:cNvSpPr>
          <p:nvPr/>
        </p:nvSpPr>
        <p:spPr>
          <a:xfrm rot="0">
            <a:off x="6816725" y="5431155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 Google 계정으로 </a:t>
            </a:r>
            <a:r>
              <a:rPr sz="1800">
                <a:latin typeface="맑은 고딕" charset="0"/>
                <a:ea typeface="맑은 고딕" charset="0"/>
              </a:rPr>
              <a:t>로그인을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88155" y="410210"/>
            <a:ext cx="36112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 rot="0">
            <a:off x="1230630" y="5212715"/>
            <a:ext cx="4153535" cy="96393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메뉴를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원하는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캐릭터를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0" name="Rect 0"/>
          <p:cNvSpPr txBox="1">
            <a:spLocks/>
          </p:cNvSpPr>
          <p:nvPr/>
        </p:nvSpPr>
        <p:spPr>
          <a:xfrm rot="0">
            <a:off x="6830060" y="5213350"/>
            <a:ext cx="4110355" cy="9645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다운로드 받은 캐릭터 </a:t>
            </a:r>
            <a:r>
              <a:rPr sz="1800">
                <a:latin typeface="맑은 고딕" charset="0"/>
                <a:ea typeface="맑은 고딕" charset="0"/>
              </a:rPr>
              <a:t>파</a:t>
            </a:r>
            <a:r>
              <a:rPr lang="ko-KR" sz="1800">
                <a:latin typeface="맑은 고딕" charset="0"/>
                <a:ea typeface="맑은 고딕" charset="0"/>
              </a:rPr>
              <a:t>일을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Project</a:t>
            </a:r>
            <a:r>
              <a:rPr sz="1800">
                <a:latin typeface="맑은 고딕" charset="0"/>
                <a:ea typeface="맑은 고딕" charset="0"/>
              </a:rPr>
              <a:t> 폴더에 있는 Model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30" descr="C:/Users/Admin1/AppData/Roaming/PolarisOffice/ETemp/17588_11269848/fImage386465295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4130675" cy="3550285"/>
          </a:xfrm>
          <a:prstGeom prst="rect"/>
          <a:noFill/>
        </p:spPr>
      </p:pic>
      <p:sp>
        <p:nvSpPr>
          <p:cNvPr id="1202" name="텍스트 상자 32"/>
          <p:cNvSpPr txBox="1">
            <a:spLocks/>
          </p:cNvSpPr>
          <p:nvPr/>
        </p:nvSpPr>
        <p:spPr>
          <a:xfrm rot="0">
            <a:off x="6834505" y="2912745"/>
            <a:ext cx="41059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 F</a:t>
            </a:r>
            <a:r>
              <a:rPr sz="1800">
                <a:latin typeface="맑은 고딕" charset="0"/>
                <a:ea typeface="맑은 고딕" charset="0"/>
              </a:rPr>
              <a:t>ormat에 FBX for </a:t>
            </a:r>
            <a:r>
              <a:rPr sz="1800">
                <a:latin typeface="맑은 고딕" charset="0"/>
                <a:ea typeface="맑은 고딕" charset="0"/>
              </a:rPr>
              <a:t>Unity(.fbx)로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설정하고</a:t>
            </a:r>
            <a:r>
              <a:rPr sz="1800">
                <a:latin typeface="맑은 고딕" charset="0"/>
                <a:ea typeface="맑은 고딕" charset="0"/>
              </a:rPr>
              <a:t> Download를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3" name="그림 33" descr="C:/Users/Admin1/AppData/Roaming/PolarisOffice/ETemp/17588_11269848/fImage6991297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55420"/>
            <a:ext cx="4107180" cy="1350645"/>
          </a:xfrm>
          <a:prstGeom prst="roundRect"/>
          <a:solidFill>
            <a:srgbClr val="EDEDED"/>
          </a:solidFill>
        </p:spPr>
      </p:pic>
      <p:pic>
        <p:nvPicPr>
          <p:cNvPr id="1205" name="그림 36" descr="C:/Users/Admin1/AppData/Roaming/PolarisOffice/ETemp/17588_11269848/fImage3267301570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775" y="4143375"/>
            <a:ext cx="943610" cy="793115"/>
          </a:xfrm>
          <a:prstGeom prst="roundRect"/>
          <a:solidFill>
            <a:srgbClr val="EDEDED"/>
          </a:solidFill>
        </p:spPr>
      </p:pic>
      <p:pic>
        <p:nvPicPr>
          <p:cNvPr id="1206" name="그림 39" descr="C:/Users/Admin1/AppData/Roaming/PolarisOffice/ETemp/17588_11269848/fImage5420302814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079740" y="4030980"/>
            <a:ext cx="2852420" cy="982980"/>
          </a:xfrm>
          <a:prstGeom prst="roundRect"/>
          <a:solidFill>
            <a:srgbClr val="EDEDED"/>
          </a:solidFill>
        </p:spPr>
      </p:pic>
      <p:pic>
        <p:nvPicPr>
          <p:cNvPr id="1204" name="그림 35" descr="C:/Users/Admin1/AppData/Roaming/PolarisOffice/ETemp/17588_11269848/fImage224217300446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33335" y="4323715"/>
            <a:ext cx="628015" cy="426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88155" y="410210"/>
            <a:ext cx="36112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 rot="0">
            <a:off x="1238885" y="2769870"/>
            <a:ext cx="4134485" cy="10033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Model</a:t>
            </a:r>
            <a:r>
              <a:rPr lang="ko-KR" sz="1800">
                <a:latin typeface="맑은 고딕" charset="0"/>
                <a:ea typeface="맑은 고딕" charset="0"/>
              </a:rPr>
              <a:t> 폴더에 character 모델을 월드 </a:t>
            </a:r>
            <a:r>
              <a:rPr lang="ko-KR" sz="1800">
                <a:latin typeface="맑은 고딕" charset="0"/>
                <a:ea typeface="맑은 고딕" charset="0"/>
              </a:rPr>
              <a:t>공간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8" name="그림 45" descr="C:/Users/Admin1/AppData/Roaming/PolarisOffice/ETemp/17588_11269848/fImage5420316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2230" y="1455420"/>
            <a:ext cx="2773680" cy="1172210"/>
          </a:xfrm>
          <a:prstGeom prst="roundRect"/>
          <a:solidFill>
            <a:srgbClr val="EDEDED"/>
          </a:solidFill>
        </p:spPr>
      </p:pic>
      <p:sp>
        <p:nvSpPr>
          <p:cNvPr id="1209" name="텍스트 상자 46"/>
          <p:cNvSpPr txBox="1">
            <a:spLocks/>
          </p:cNvSpPr>
          <p:nvPr/>
        </p:nvSpPr>
        <p:spPr>
          <a:xfrm rot="0">
            <a:off x="1240790" y="520763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Animator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</a:t>
            </a:r>
            <a:r>
              <a:rPr lang="ko-KR" sz="1800">
                <a:latin typeface="맑은 고딕" charset="0"/>
                <a:ea typeface="맑은 고딕" charset="0"/>
              </a:rPr>
              <a:t>가합</a:t>
            </a:r>
            <a:r>
              <a:rPr sz="1800">
                <a:latin typeface="맑은 고딕" charset="0"/>
                <a:ea typeface="맑은 고딕" charset="0"/>
              </a:rPr>
              <a:t>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0" name="그림 47" descr="C:/Users/Admin1/AppData/Roaming/PolarisOffice/ETemp/17588_11269848/fImage4428318996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3841750"/>
            <a:ext cx="4135120" cy="1240790"/>
          </a:xfrm>
          <a:prstGeom prst="roundRect"/>
          <a:solidFill>
            <a:srgbClr val="EDEDED"/>
          </a:solidFill>
        </p:spPr>
      </p:pic>
      <p:sp>
        <p:nvSpPr>
          <p:cNvPr id="1211" name="텍스트 상자 48"/>
          <p:cNvSpPr txBox="1">
            <a:spLocks/>
          </p:cNvSpPr>
          <p:nvPr/>
        </p:nvSpPr>
        <p:spPr>
          <a:xfrm rot="0">
            <a:off x="6824980" y="520954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Project 폴더에 있는 </a:t>
            </a:r>
            <a:r>
              <a:rPr sz="1800">
                <a:latin typeface="맑은 고딕" charset="0"/>
                <a:ea typeface="맑은 고딕" charset="0"/>
              </a:rPr>
              <a:t>Anima</a:t>
            </a:r>
            <a:r>
              <a:rPr lang="ko-KR" sz="1800">
                <a:latin typeface="맑은 고딕" charset="0"/>
                <a:ea typeface="맑은 고딕" charset="0"/>
              </a:rPr>
              <a:t>tor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폴더에</a:t>
            </a:r>
            <a:r>
              <a:rPr sz="1800">
                <a:latin typeface="맑은 고딕" charset="0"/>
                <a:ea typeface="맑은 고딕" charset="0"/>
              </a:rPr>
              <a:t> Animator </a:t>
            </a:r>
            <a:r>
              <a:rPr sz="1800">
                <a:latin typeface="맑은 고딕" charset="0"/>
                <a:ea typeface="맑은 고딕" charset="0"/>
              </a:rPr>
              <a:t>Controller를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2" name="그림 49" descr="C:/Users/Admin1/AppData/Roaming/PolarisOffice/ETemp/17588_11269848/fImage41571320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55420"/>
            <a:ext cx="4135120" cy="3650615"/>
          </a:xfrm>
          <a:prstGeom prst="rect"/>
          <a:noFill/>
        </p:spPr>
      </p:pic>
      <p:pic>
        <p:nvPicPr>
          <p:cNvPr id="1213" name="그림 43" descr="C:/Users/Admin1/AppData/Roaming/PolarisOffice/ETemp/17588_11269848/fImage102463191478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1212850" cy="1172210"/>
          </a:xfrm>
          <a:prstGeom prst="roundRect"/>
          <a:solidFill>
            <a:srgbClr val="EDEDED"/>
          </a:solidFill>
        </p:spPr>
      </p:pic>
      <p:pic>
        <p:nvPicPr>
          <p:cNvPr id="1214" name="그림 104" descr="C:/Users/Admin1/AppData/Roaming/PolarisOffice/ETemp/17588_11269848/fImage2242173004464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232660" y="1825625"/>
            <a:ext cx="628015" cy="426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121785" y="410210"/>
            <a:ext cx="39433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213" name="텍스트 상자 50"/>
          <p:cNvSpPr txBox="1">
            <a:spLocks/>
          </p:cNvSpPr>
          <p:nvPr/>
        </p:nvSpPr>
        <p:spPr>
          <a:xfrm rot="0">
            <a:off x="1236980" y="4866640"/>
            <a:ext cx="41389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Unique Lobby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하위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lang="ko-KR" sz="1800">
                <a:latin typeface="맑은 고딕" charset="0"/>
                <a:ea typeface="맑은 고딕" charset="0"/>
              </a:rPr>
              <a:t>Text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niq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e Text라는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14" name="그림 108" descr="C:/Users/Admin1/AppData/Roaming/PolarisOffice/ETemp/17588_11269848/fImage104593855447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4135120" cy="3256915"/>
          </a:xfrm>
          <a:prstGeom prst="roundRect"/>
          <a:solidFill>
            <a:srgbClr val="EDEDED"/>
          </a:solidFill>
        </p:spPr>
      </p:pic>
      <p:pic>
        <p:nvPicPr>
          <p:cNvPr id="1215" name="그림 111" descr="C:/Users/Admin1/AppData/Roaming/PolarisOffice/ETemp/17588_11269848/fImage108633861726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0020"/>
            <a:ext cx="4126230" cy="3265170"/>
          </a:xfrm>
          <a:prstGeom prst="roundRect"/>
          <a:solidFill>
            <a:srgbClr val="EDEDED"/>
          </a:solidFill>
        </p:spPr>
      </p:pic>
      <p:sp>
        <p:nvSpPr>
          <p:cNvPr id="1216" name="텍스트 상자 114"/>
          <p:cNvSpPr txBox="1">
            <a:spLocks/>
          </p:cNvSpPr>
          <p:nvPr/>
        </p:nvSpPr>
        <p:spPr>
          <a:xfrm rot="0">
            <a:off x="6821170" y="4869180"/>
            <a:ext cx="41275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Platinum Lobby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하위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lang="ko-KR" sz="1800">
                <a:latin typeface="맑은 고딕" charset="0"/>
                <a:ea typeface="맑은 고딕" charset="0"/>
              </a:rPr>
              <a:t>Text 오브젝트의 </a:t>
            </a:r>
            <a:r>
              <a:rPr lang="ko-KR" sz="1800">
                <a:latin typeface="맑은 고딕" charset="0"/>
                <a:ea typeface="맑은 고딕" charset="0"/>
              </a:rPr>
              <a:t>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Platinum</a:t>
            </a:r>
            <a:r>
              <a:rPr lang="ko-KR" sz="1800">
                <a:latin typeface="맑은 고딕" charset="0"/>
                <a:ea typeface="맑은 고딕" charset="0"/>
              </a:rPr>
              <a:t> Text라는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r>
              <a:rPr lang="ko-KR" sz="1800">
                <a:latin typeface="맑은 고딕" charset="0"/>
                <a:ea typeface="맑은 고딕" charset="0"/>
              </a:rPr>
              <a:t>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33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216" name="Picture " descr="C:/Users/Admin1/AppData/Roaming/PolarisOffice/ETemp/17588_11269848/fImage15610335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38275"/>
            <a:ext cx="4140835" cy="1577340"/>
          </a:xfrm>
          <a:prstGeom prst="roundRect"/>
          <a:solidFill>
            <a:srgbClr val="EDEDED"/>
          </a:solidFill>
        </p:spPr>
      </p:pic>
      <p:pic>
        <p:nvPicPr>
          <p:cNvPr id="1217" name="Picture " descr="C:/Users/Admin1/AppData/Roaming/PolarisOffice/ETemp/17588_11269848/fImage4403336543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187065"/>
            <a:ext cx="4152265" cy="1025525"/>
          </a:xfrm>
          <a:prstGeom prst="roundRect"/>
          <a:solidFill>
            <a:srgbClr val="EDEDED"/>
          </a:solidFill>
        </p:spPr>
      </p:pic>
      <p:sp>
        <p:nvSpPr>
          <p:cNvPr id="1218" name="Rect 0"/>
          <p:cNvSpPr txBox="1">
            <a:spLocks/>
          </p:cNvSpPr>
          <p:nvPr/>
        </p:nvSpPr>
        <p:spPr>
          <a:xfrm rot="0">
            <a:off x="6802755" y="4318635"/>
            <a:ext cx="416306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Texture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ender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3D Render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3D </a:t>
            </a:r>
            <a:r>
              <a:rPr sz="1800">
                <a:latin typeface="맑은 고딕" charset="0"/>
                <a:ea typeface="맑은 고딕" charset="0"/>
              </a:rPr>
              <a:t>Texture오브젝트의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19" name="Rect 0"/>
          <p:cNvCxnSpPr/>
          <p:nvPr/>
        </p:nvCxnSpPr>
        <p:spPr>
          <a:xfrm rot="0" flipV="1">
            <a:off x="7933690" y="1705610"/>
            <a:ext cx="2920365" cy="17316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0" name="텍스트 상자 115"/>
          <p:cNvSpPr txBox="1">
            <a:spLocks/>
          </p:cNvSpPr>
          <p:nvPr/>
        </p:nvSpPr>
        <p:spPr>
          <a:xfrm rot="0">
            <a:off x="1236980" y="4866640"/>
            <a:ext cx="41389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Challenger Lobby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하위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lang="ko-KR" sz="1800">
                <a:latin typeface="맑은 고딕" charset="0"/>
                <a:ea typeface="맑은 고딕" charset="0"/>
              </a:rPr>
              <a:t>Text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이름을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Challenger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Text라는</a:t>
            </a:r>
            <a:r>
              <a:rPr lang="ko-KR" sz="1800">
                <a:latin typeface="맑은 고딕" charset="0"/>
                <a:ea typeface="맑은 고딕" charset="0"/>
              </a:rPr>
              <a:t> 이름으로 정의합니다.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1" name="그림 117" descr="C:/Users/Admin1/AppData/Roaming/PolarisOffice/ETemp/17588_11269848/fImage10805390477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9045" y="1438275"/>
            <a:ext cx="4126865" cy="32740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33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섯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13" name="Rect 0"/>
          <p:cNvSpPr txBox="1">
            <a:spLocks/>
          </p:cNvSpPr>
          <p:nvPr/>
        </p:nvSpPr>
        <p:spPr>
          <a:xfrm>
            <a:off x="1228090" y="5031105"/>
            <a:ext cx="413512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3D Camera 오브젝트의 Target Texture에 3D Render Texture를 넣어준 다음 Clear Flags를 Solid Color로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18" name="Rect 0"/>
          <p:cNvSpPr txBox="1">
            <a:spLocks/>
          </p:cNvSpPr>
          <p:nvPr/>
        </p:nvSpPr>
        <p:spPr>
          <a:xfrm>
            <a:off x="6827520" y="5028565"/>
            <a:ext cx="41389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https://www.mixamo.com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사이트에서 </a:t>
            </a:r>
            <a:r>
              <a:rPr sz="1800">
                <a:latin typeface="맑은 고딕" charset="0"/>
                <a:ea typeface="맑은 고딕" charset="0"/>
              </a:rPr>
              <a:t>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0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343660"/>
            <a:ext cx="4140200" cy="2497455"/>
          </a:xfrm>
          <a:prstGeom prst="roundRect"/>
          <a:solidFill>
            <a:srgbClr val="EDEDED"/>
          </a:solidFill>
        </p:spPr>
      </p:pic>
      <p:pic>
        <p:nvPicPr>
          <p:cNvPr id="1221" name="그림 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2535" y="3990975"/>
            <a:ext cx="4146550" cy="973455"/>
          </a:xfrm>
          <a:prstGeom prst="roundRect"/>
          <a:solidFill>
            <a:srgbClr val="EDEDED"/>
          </a:solidFill>
        </p:spPr>
      </p:pic>
      <p:cxnSp>
        <p:nvCxnSpPr>
          <p:cNvPr id="1222" name="도형 5"/>
          <p:cNvCxnSpPr/>
          <p:nvPr/>
        </p:nvCxnSpPr>
        <p:spPr>
          <a:xfrm rot="0" flipV="1">
            <a:off x="2344420" y="3142615"/>
            <a:ext cx="2934970" cy="133032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3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346835"/>
            <a:ext cx="4140835" cy="3575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33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24" name="텍스트 상자 8"/>
          <p:cNvSpPr txBox="1">
            <a:spLocks/>
          </p:cNvSpPr>
          <p:nvPr/>
        </p:nvSpPr>
        <p:spPr>
          <a:xfrm>
            <a:off x="1340485" y="4693285"/>
            <a:ext cx="399097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 </a:t>
            </a: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Skin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Whitout Skin으로 설정한 다음 Download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25" name="그림 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346835"/>
            <a:ext cx="4002405" cy="3226435"/>
          </a:xfrm>
          <a:prstGeom prst="roundRect"/>
          <a:solidFill>
            <a:srgbClr val="EDEDED"/>
          </a:solidFill>
        </p:spPr>
      </p:pic>
      <p:pic>
        <p:nvPicPr>
          <p:cNvPr id="1226" name="그림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8155" y="1529715"/>
            <a:ext cx="862330" cy="741045"/>
          </a:xfrm>
          <a:prstGeom prst="roundRect"/>
          <a:solidFill>
            <a:srgbClr val="EDEDED"/>
          </a:solidFill>
        </p:spPr>
      </p:pic>
      <p:pic>
        <p:nvPicPr>
          <p:cNvPr id="1228" name="그림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97495" y="1346835"/>
            <a:ext cx="3068320" cy="1092200"/>
          </a:xfrm>
          <a:prstGeom prst="roundRect"/>
          <a:solidFill>
            <a:srgbClr val="EDEDED"/>
          </a:solidFill>
        </p:spPr>
      </p:pic>
      <p:pic>
        <p:nvPicPr>
          <p:cNvPr id="1227" name="그림 1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627620" y="1570990"/>
            <a:ext cx="347345" cy="659130"/>
          </a:xfrm>
          <a:prstGeom prst="rect"/>
          <a:noFill/>
        </p:spPr>
      </p:pic>
      <p:sp>
        <p:nvSpPr>
          <p:cNvPr id="1229" name="텍스트 상자 18"/>
          <p:cNvSpPr txBox="1">
            <a:spLocks/>
          </p:cNvSpPr>
          <p:nvPr/>
        </p:nvSpPr>
        <p:spPr>
          <a:xfrm>
            <a:off x="6816725" y="2490470"/>
            <a:ext cx="41579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30" name="그림 20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306445"/>
            <a:ext cx="4194810" cy="2106930"/>
          </a:xfrm>
          <a:prstGeom prst="roundRect"/>
          <a:solidFill>
            <a:srgbClr val="EDEDED"/>
          </a:solidFill>
        </p:spPr>
      </p:pic>
      <p:sp>
        <p:nvSpPr>
          <p:cNvPr id="1231" name="텍스트 상자 21"/>
          <p:cNvSpPr txBox="1">
            <a:spLocks/>
          </p:cNvSpPr>
          <p:nvPr/>
        </p:nvSpPr>
        <p:spPr>
          <a:xfrm>
            <a:off x="6806565" y="5525135"/>
            <a:ext cx="42037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39.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39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열여덟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24" name="Rect 0"/>
          <p:cNvSpPr txBox="1">
            <a:spLocks/>
          </p:cNvSpPr>
          <p:nvPr/>
        </p:nvSpPr>
        <p:spPr>
          <a:xfrm rot="0">
            <a:off x="1214120" y="3895090"/>
            <a:ext cx="414147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Unique Lobby와 Platinum Lobby 그리고 Challenger Lobby 오브젝트의 이벤트 함수에 </a:t>
            </a:r>
            <a:r>
              <a:rPr lang="ko-KR" sz="1800">
                <a:latin typeface="맑은 고딕" charset="0"/>
                <a:ea typeface="맑은 고딕" charset="0"/>
              </a:rPr>
              <a:t>Server Manager </a:t>
            </a:r>
            <a:r>
              <a:rPr lang="ko-KR" sz="1800">
                <a:latin typeface="맑은 고딕" charset="0"/>
                <a:ea typeface="맑은 고딕" charset="0"/>
              </a:rPr>
              <a:t>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나서</a:t>
            </a:r>
            <a:r>
              <a:rPr lang="ko-KR" sz="1800">
                <a:latin typeface="맑은 고딕" charset="0"/>
                <a:ea typeface="맑은 고딕" charset="0"/>
              </a:rPr>
              <a:t> Select</a:t>
            </a:r>
            <a:r>
              <a:rPr lang="ko-KR" sz="1800">
                <a:latin typeface="맑은 고딕" charset="0"/>
                <a:ea typeface="맑은 고딕" charset="0"/>
              </a:rPr>
              <a:t>Server</a:t>
            </a:r>
            <a:r>
              <a:rPr lang="ko-KR" sz="1800">
                <a:latin typeface="맑은 고딕" charset="0"/>
                <a:ea typeface="맑은 고딕" charset="0"/>
              </a:rPr>
              <a:t>( ) 함수를 이벤트로 등록합니다.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31" name="Rect 0"/>
          <p:cNvSpPr txBox="1">
            <a:spLocks/>
          </p:cNvSpPr>
          <p:nvPr/>
        </p:nvSpPr>
        <p:spPr>
          <a:xfrm rot="0">
            <a:off x="6798310" y="5558155"/>
            <a:ext cx="421005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애니메이션 파일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sz="1800">
                <a:latin typeface="맑은 고딕" charset="0"/>
                <a:ea typeface="맑은 고딕" charset="0"/>
              </a:rPr>
              <a:t>클립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이름을 </a:t>
            </a:r>
            <a:r>
              <a:rPr lang="ko-KR" sz="1800">
                <a:latin typeface="맑은 고딕" charset="0"/>
                <a:ea typeface="맑은 고딕" charset="0"/>
              </a:rPr>
              <a:t>Idle로 </a:t>
            </a:r>
            <a:r>
              <a:rPr sz="1800">
                <a:latin typeface="맑은 고딕" charset="0"/>
                <a:ea typeface="맑은 고딕" charset="0"/>
              </a:rPr>
              <a:t>변경합니다. 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0" name="그림 40" descr="C:/Users/Admin1/AppData/Roaming/PolarisOffice/ETemp/11252_20358368/fImage4145369328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4835" y="1371600"/>
            <a:ext cx="2806065" cy="1380490"/>
          </a:xfrm>
          <a:prstGeom prst="roundRect"/>
          <a:solidFill>
            <a:srgbClr val="EDEDED"/>
          </a:solidFill>
        </p:spPr>
      </p:pic>
      <p:sp>
        <p:nvSpPr>
          <p:cNvPr id="1242" name="텍스트 상자 45"/>
          <p:cNvSpPr txBox="1">
            <a:spLocks/>
          </p:cNvSpPr>
          <p:nvPr/>
        </p:nvSpPr>
        <p:spPr>
          <a:xfrm rot="0">
            <a:off x="6808470" y="2867025"/>
            <a:ext cx="4191635" cy="8629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</a:t>
            </a:r>
            <a:r>
              <a:rPr sz="1800">
                <a:latin typeface="맑은 고딕" charset="0"/>
                <a:ea typeface="맑은 고딕" charset="0"/>
              </a:rPr>
              <a:t> 오브젝트에 </a:t>
            </a:r>
            <a:r>
              <a:rPr lang="ko-KR" sz="1800">
                <a:latin typeface="맑은 고딕" charset="0"/>
                <a:ea typeface="맑은 고딕" charset="0"/>
              </a:rPr>
              <a:t>Project 폴더에 있는 Animator 폴더에 Photon</a:t>
            </a:r>
            <a:r>
              <a:rPr sz="1800">
                <a:latin typeface="맑은 고딕" charset="0"/>
                <a:ea typeface="맑은 고딕" charset="0"/>
              </a:rPr>
              <a:t>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3" name="그림 46" descr="C:/Users/Admin1/AppData/Roaming/PolarisOffice/ETemp/11252_20358368/fImage77263749961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8470" y="3906520"/>
            <a:ext cx="4199255" cy="1530985"/>
          </a:xfrm>
          <a:prstGeom prst="roundRect"/>
          <a:solidFill>
            <a:srgbClr val="EDEDED"/>
          </a:solidFill>
        </p:spPr>
      </p:pic>
      <p:pic>
        <p:nvPicPr>
          <p:cNvPr id="1244" name="그림 46" descr="C:/Users/Admin1/AppData/Roaming/PolarisOffice/ETemp/11252_20358368/fImage97763208145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1371600"/>
            <a:ext cx="1463675" cy="2402840"/>
          </a:xfrm>
          <a:prstGeom prst="roundRect"/>
          <a:solidFill>
            <a:srgbClr val="EDEDED"/>
          </a:solidFill>
        </p:spPr>
      </p:pic>
      <p:pic>
        <p:nvPicPr>
          <p:cNvPr id="1245" name="그림 49" descr="C:/Users/Admin1/AppData/Roaming/PolarisOffice/ETemp/11252_20358368/fImage102463213281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295" y="1371600"/>
            <a:ext cx="1184275" cy="1380490"/>
          </a:xfrm>
          <a:prstGeom prst="roundRect"/>
          <a:solidFill>
            <a:srgbClr val="EDEDED"/>
          </a:solidFill>
        </p:spPr>
      </p:pic>
      <p:pic>
        <p:nvPicPr>
          <p:cNvPr id="1241" name="그림 44" descr="C:/Users/Admin1/AppData/Roaming/PolarisOffice/ETemp/11252_20358368/fImage224217372682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665085" y="1895475"/>
            <a:ext cx="807085" cy="351155"/>
          </a:xfrm>
          <a:prstGeom prst="rect"/>
          <a:noFill/>
        </p:spPr>
      </p:pic>
      <p:pic>
        <p:nvPicPr>
          <p:cNvPr id="1246" name="그림 50" descr="C:/Users/Admin1/AppData/Roaming/PolarisOffice/ETemp/11252_20358368/fImage6375322682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7335" y="1363345"/>
            <a:ext cx="2546985" cy="740410"/>
          </a:xfrm>
          <a:prstGeom prst="roundRect"/>
          <a:solidFill>
            <a:srgbClr val="EDEDED"/>
          </a:solidFill>
        </p:spPr>
      </p:pic>
      <p:pic>
        <p:nvPicPr>
          <p:cNvPr id="1247" name="그림 51" descr="C:/Users/Admin1/AppData/Roaming/PolarisOffice/ETemp/11252_20358368/fImage6437323996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1620" y="2210435"/>
            <a:ext cx="2552700" cy="732790"/>
          </a:xfrm>
          <a:prstGeom prst="roundRect"/>
          <a:solidFill>
            <a:srgbClr val="EDEDED"/>
          </a:solidFill>
        </p:spPr>
      </p:pic>
      <p:pic>
        <p:nvPicPr>
          <p:cNvPr id="1248" name="그림 52" descr="C:/Users/Admin1/AppData/Roaming/PolarisOffice/ETemp/11252_20358368/fImage648832449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99715" y="3034030"/>
            <a:ext cx="2546350" cy="732155"/>
          </a:xfrm>
          <a:prstGeom prst="roundRect"/>
          <a:solidFill>
            <a:srgbClr val="EDEDED"/>
          </a:solidFill>
        </p:spPr>
      </p:pic>
      <p:cxnSp>
        <p:nvCxnSpPr>
          <p:cNvPr id="1249" name="도형 59"/>
          <p:cNvCxnSpPr/>
          <p:nvPr/>
        </p:nvCxnSpPr>
        <p:spPr>
          <a:xfrm rot="0">
            <a:off x="2450465" y="3333750"/>
            <a:ext cx="1135380" cy="12192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0" name="도형 60"/>
          <p:cNvCxnSpPr/>
          <p:nvPr/>
        </p:nvCxnSpPr>
        <p:spPr>
          <a:xfrm rot="0" flipV="1">
            <a:off x="2442210" y="2632075"/>
            <a:ext cx="1151890" cy="6502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1" name="도형 61"/>
          <p:cNvCxnSpPr/>
          <p:nvPr/>
        </p:nvCxnSpPr>
        <p:spPr>
          <a:xfrm rot="0" flipV="1">
            <a:off x="2442210" y="1775460"/>
            <a:ext cx="1160780" cy="143764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121785" y="410210"/>
            <a:ext cx="39439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31" name="Rect 0"/>
          <p:cNvSpPr txBox="1">
            <a:spLocks/>
          </p:cNvSpPr>
          <p:nvPr/>
        </p:nvSpPr>
        <p:spPr>
          <a:xfrm rot="0">
            <a:off x="6823075" y="4984750"/>
            <a:ext cx="421005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 Ground 오브젝트의 이미지 컴포넌트에 Project 파일에 있는 Texture 폴더에 </a:t>
            </a:r>
            <a:r>
              <a:rPr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ce Kingdom 이미지를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44" name="텍스트 상자 3"/>
          <p:cNvSpPr txBox="1">
            <a:spLocks/>
          </p:cNvSpPr>
          <p:nvPr/>
        </p:nvSpPr>
        <p:spPr>
          <a:xfrm rot="0">
            <a:off x="1332865" y="2864485"/>
            <a:ext cx="40125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45" name="그림 4" descr="C:/Users/Admin1/AppData/Roaming/PolarisOffice/ETemp/21024_6616024/fImage4030375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2865" y="1645920"/>
            <a:ext cx="895985" cy="765175"/>
          </a:xfrm>
          <a:prstGeom prst="roundRect"/>
          <a:solidFill>
            <a:srgbClr val="EDEDED"/>
          </a:solidFill>
        </p:spPr>
      </p:pic>
      <p:pic>
        <p:nvPicPr>
          <p:cNvPr id="1246" name="그림 5" descr="C:/Users/Admin1/AppData/Roaming/PolarisOffice/ETemp/21024_6616024/fImage3064376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86025" y="1338580"/>
            <a:ext cx="2884805" cy="1405255"/>
          </a:xfrm>
          <a:prstGeom prst="roundRect"/>
          <a:solidFill>
            <a:srgbClr val="EDEDED"/>
          </a:solidFill>
        </p:spPr>
      </p:pic>
      <p:pic>
        <p:nvPicPr>
          <p:cNvPr id="1247" name="그림 6" descr="C:/Users/Admin1/AppData/Roaming/PolarisOffice/ETemp/21024_6616024/fImage224217377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007235" y="1852930"/>
            <a:ext cx="845185" cy="376555"/>
          </a:xfrm>
          <a:prstGeom prst="rect"/>
          <a:noFill/>
        </p:spPr>
      </p:pic>
      <p:pic>
        <p:nvPicPr>
          <p:cNvPr id="1248" name="그림 7" descr="C:/Users/Admin1/AppData/Roaming/PolarisOffice/ETemp/21024_6616024/fImage18076378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46835"/>
            <a:ext cx="4190365" cy="2219960"/>
          </a:xfrm>
          <a:prstGeom prst="roundRect"/>
          <a:solidFill>
            <a:srgbClr val="EDEDED"/>
          </a:solidFill>
        </p:spPr>
      </p:pic>
      <p:pic>
        <p:nvPicPr>
          <p:cNvPr id="1249" name="그림 10" descr="C:/Users/Admin1/AppData/Roaming/PolarisOffice/ETemp/21024_6616024/fImage14855379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740785"/>
            <a:ext cx="4182110" cy="1131570"/>
          </a:xfrm>
          <a:prstGeom prst="roundRect"/>
          <a:solidFill>
            <a:srgbClr val="EDEDED"/>
          </a:solidFill>
        </p:spPr>
      </p:pic>
      <p:cxnSp>
        <p:nvCxnSpPr>
          <p:cNvPr id="1250" name="도형 13"/>
          <p:cNvCxnSpPr/>
          <p:nvPr/>
        </p:nvCxnSpPr>
        <p:spPr>
          <a:xfrm rot="0" flipV="1">
            <a:off x="8246745" y="1670685"/>
            <a:ext cx="2668905" cy="24695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1" name="그림 15" descr="C:/Users/Admin1/AppData/Roaming/PolarisOffice/ETemp/21024_6616024/fImage11738382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0325" y="3670935"/>
            <a:ext cx="4040505" cy="1799590"/>
          </a:xfrm>
          <a:prstGeom prst="roundRect"/>
          <a:solidFill>
            <a:srgbClr val="EDEDED"/>
          </a:solidFill>
        </p:spPr>
      </p:pic>
      <p:sp>
        <p:nvSpPr>
          <p:cNvPr id="1252" name="텍스트 상자 18"/>
          <p:cNvSpPr txBox="1">
            <a:spLocks/>
          </p:cNvSpPr>
          <p:nvPr/>
        </p:nvSpPr>
        <p:spPr>
          <a:xfrm rot="0">
            <a:off x="1329690" y="5537835"/>
            <a:ext cx="40125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109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 rot="0">
            <a:off x="6813550" y="5280025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Platinum</a:t>
            </a:r>
            <a:r>
              <a:rPr lang="ko-KR" sz="1800">
                <a:latin typeface="맑은 고딕" charset="0"/>
                <a:ea typeface="맑은 고딕" charset="0"/>
              </a:rPr>
              <a:t> Lobby라는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3" name="텍스트 상자 30"/>
          <p:cNvSpPr txBox="1">
            <a:spLocks/>
          </p:cNvSpPr>
          <p:nvPr/>
        </p:nvSpPr>
        <p:spPr>
          <a:xfrm rot="0">
            <a:off x="1223645" y="2911475"/>
            <a:ext cx="41484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Back </a:t>
            </a:r>
            <a:r>
              <a:rPr lang="ko-KR" sz="1800">
                <a:latin typeface="맑은 고딕" charset="0"/>
                <a:ea typeface="맑은 고딕" charset="0"/>
              </a:rPr>
              <a:t>Ground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Stretch로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11" descr="C:/Users/Admin1/AppData/Roaming/PolarisOffice/ETemp/17588_11269848/fImage120662296500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1447165"/>
            <a:ext cx="4152265" cy="1378585"/>
          </a:xfrm>
          <a:prstGeom prst="roundRect"/>
          <a:solidFill>
            <a:srgbClr val="EDEDED"/>
          </a:solidFill>
        </p:spPr>
      </p:pic>
      <p:pic>
        <p:nvPicPr>
          <p:cNvPr id="1158" name="그림 14" descr="C:/Users/Admin1/AppData/Roaming/PolarisOffice/ETemp/17588_11269848/fImage121612309169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712210"/>
            <a:ext cx="4156710" cy="1482725"/>
          </a:xfrm>
          <a:prstGeom prst="roundRect"/>
          <a:solidFill>
            <a:srgbClr val="EDEDED"/>
          </a:solidFill>
        </p:spPr>
      </p:pic>
      <p:sp>
        <p:nvSpPr>
          <p:cNvPr id="1159" name="텍스트 상자 17"/>
          <p:cNvSpPr txBox="1">
            <a:spLocks/>
          </p:cNvSpPr>
          <p:nvPr/>
        </p:nvSpPr>
        <p:spPr>
          <a:xfrm rot="0">
            <a:off x="1235075" y="528320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Unique Lobby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 지정하고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크기와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18" descr="C:/Users/Admin1/AppData/Roaming/PolarisOffice/ETemp/17588_11269848/fImage26592232572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7165"/>
            <a:ext cx="2679065" cy="3531870"/>
          </a:xfrm>
          <a:prstGeom prst="roundRect"/>
          <a:solidFill>
            <a:srgbClr val="EDEDED"/>
          </a:solidFill>
        </p:spPr>
      </p:pic>
      <p:pic>
        <p:nvPicPr>
          <p:cNvPr id="1161" name="그림 19" descr="C:/Users/Admin1/AppData/Roaming/PolarisOffice/ETemp/17588_11269848/fImage71292331478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81845" y="2126615"/>
            <a:ext cx="1265555" cy="2232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109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 rot="0">
            <a:off x="6822440" y="521081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hallenger</a:t>
            </a:r>
            <a:r>
              <a:rPr lang="ko-KR" sz="1800">
                <a:latin typeface="맑은 고딕" charset="0"/>
                <a:ea typeface="맑은 고딕" charset="0"/>
              </a:rPr>
              <a:t> Lobby라는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214755" y="4387215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Texture 폴더 아래에 </a:t>
            </a:r>
            <a:r>
              <a:rPr sz="1800">
                <a:latin typeface="맑은 고딕" charset="0"/>
                <a:ea typeface="맑은 고딕" charset="0"/>
              </a:rPr>
              <a:t>있</a:t>
            </a:r>
            <a:r>
              <a:rPr sz="1800">
                <a:latin typeface="맑은 고딕" charset="0"/>
                <a:ea typeface="맑은 고딕" charset="0"/>
              </a:rPr>
              <a:t>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Back Ground Texture에 Lobby </a:t>
            </a:r>
            <a:r>
              <a:rPr sz="1800">
                <a:latin typeface="맑은 고딕" charset="0"/>
                <a:ea typeface="맑은 고딕" charset="0"/>
              </a:rPr>
              <a:t>텍스</a:t>
            </a:r>
            <a:r>
              <a:rPr lang="ko-KR" sz="1800">
                <a:latin typeface="맑은 고딕" charset="0"/>
                <a:ea typeface="맑은 고딕" charset="0"/>
              </a:rPr>
              <a:t>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Back Ground 오브젝트의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Picture " descr="C:/Users/Admin1/AppData/Roaming/PolarisOffice/ETemp/17588_11269848/fImage26592312935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21130"/>
            <a:ext cx="2679065" cy="3557905"/>
          </a:xfrm>
          <a:prstGeom prst="roundRect"/>
          <a:solidFill>
            <a:srgbClr val="EDEDED"/>
          </a:solidFill>
        </p:spPr>
      </p:pic>
      <p:pic>
        <p:nvPicPr>
          <p:cNvPr id="1164" name="그림 28" descr="C:/Users/Admin1/AppData/Roaming/PolarisOffice/ETemp/17588_11269848/fImage16204319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1429385"/>
            <a:ext cx="4152265" cy="1663700"/>
          </a:xfrm>
          <a:prstGeom prst="roundRect"/>
          <a:solidFill>
            <a:srgbClr val="EDEDED"/>
          </a:solidFill>
        </p:spPr>
      </p:pic>
      <p:pic>
        <p:nvPicPr>
          <p:cNvPr id="1165" name="그림 31" descr="C:/Users/Admin1/AppData/Roaming/PolarisOffice/ETemp/17588_11269848/fImage19251320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755" y="3261995"/>
            <a:ext cx="4152265" cy="1019810"/>
          </a:xfrm>
          <a:prstGeom prst="roundRect"/>
          <a:solidFill>
            <a:srgbClr val="EDEDED"/>
          </a:solidFill>
        </p:spPr>
      </p:pic>
      <p:cxnSp>
        <p:nvCxnSpPr>
          <p:cNvPr id="1166" name="도형 34"/>
          <p:cNvCxnSpPr/>
          <p:nvPr/>
        </p:nvCxnSpPr>
        <p:spPr>
          <a:xfrm rot="0" flipV="1">
            <a:off x="2136140" y="1696720"/>
            <a:ext cx="3101975" cy="19386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7" name="그림 35" descr="C:/Users/Admin1/AppData/Roaming/PolarisOffice/ETemp/17588_11269848/fImage7807322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72955" y="2273935"/>
            <a:ext cx="1272540" cy="210248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상자 355"/>
          <p:cNvSpPr txBox="1">
            <a:spLocks/>
          </p:cNvSpPr>
          <p:nvPr/>
        </p:nvSpPr>
        <p:spPr>
          <a:xfrm>
            <a:off x="4332605" y="372110"/>
            <a:ext cx="35274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45" name="그림 23" descr="C:/Users/Admin1/AppData/Roaming/PolarisOffice/ETemp/17588_11269848/fImage23042716500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67900" y="3267075"/>
            <a:ext cx="667385" cy="699770"/>
          </a:xfrm>
          <a:prstGeom prst="roundRect"/>
          <a:solidFill>
            <a:srgbClr val="EDEDED"/>
          </a:solidFill>
        </p:spPr>
      </p:pic>
      <p:sp>
        <p:nvSpPr>
          <p:cNvPr id="49" name="텍스트 상자 29"/>
          <p:cNvSpPr txBox="1">
            <a:spLocks/>
          </p:cNvSpPr>
          <p:nvPr/>
        </p:nvSpPr>
        <p:spPr>
          <a:xfrm rot="0">
            <a:off x="6832600" y="4113530"/>
            <a:ext cx="413321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Server</a:t>
            </a:r>
            <a:r>
              <a:rPr lang="ko-KR" sz="1800">
                <a:latin typeface="맑은 고딕" charset="0"/>
                <a:ea typeface="맑은 고딕" charset="0"/>
              </a:rPr>
              <a:t> Manager라는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ConnectServer라는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스크립트를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Server </a:t>
            </a:r>
            <a:r>
              <a:rPr lang="ko-KR" sz="1800">
                <a:latin typeface="맑은 고딕" charset="0"/>
                <a:ea typeface="맑은 고딕" charset="0"/>
              </a:rPr>
              <a:t>Manager 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1" name="그림 5" descr="C:/Users/Admin1/AppData/Roaming/PolarisOffice/ETemp/17588_11269848/fImage330253038467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1438275"/>
            <a:ext cx="2323465" cy="2536825"/>
          </a:xfrm>
          <a:prstGeom prst="roundRect"/>
          <a:solidFill>
            <a:srgbClr val="EDEDED"/>
          </a:solidFill>
        </p:spPr>
      </p:pic>
      <p:pic>
        <p:nvPicPr>
          <p:cNvPr id="53" name="그림 39" descr="C:/Users/Admin1/AppData/Roaming/PolarisOffice/ETemp/17588_11269848/fImage83793258145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58325" y="1447165"/>
            <a:ext cx="1507490" cy="1482090"/>
          </a:xfrm>
          <a:prstGeom prst="roundRect"/>
          <a:solidFill>
            <a:srgbClr val="EDEDED"/>
          </a:solidFill>
        </p:spPr>
      </p:pic>
      <p:cxnSp>
        <p:nvCxnSpPr>
          <p:cNvPr id="52" name="도형 6"/>
          <p:cNvCxnSpPr>
            <a:endCxn id="53" idx="2"/>
          </p:cNvCxnSpPr>
          <p:nvPr/>
        </p:nvCxnSpPr>
        <p:spPr>
          <a:xfrm rot="0" flipV="1">
            <a:off x="10204450" y="2928620"/>
            <a:ext cx="7620" cy="33020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42" descr="C:/Users/Admin1/AppData/Roaming/PolarisOffice/ETemp/17588_11269848/fImage120053263281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1438275"/>
            <a:ext cx="4126865" cy="1249680"/>
          </a:xfrm>
          <a:prstGeom prst="roundRect"/>
          <a:solidFill>
            <a:srgbClr val="EDEDED"/>
          </a:solidFill>
        </p:spPr>
      </p:pic>
      <p:sp>
        <p:nvSpPr>
          <p:cNvPr id="55" name="텍스트 상자 45"/>
          <p:cNvSpPr txBox="1">
            <a:spLocks/>
          </p:cNvSpPr>
          <p:nvPr/>
        </p:nvSpPr>
        <p:spPr>
          <a:xfrm rot="0">
            <a:off x="1231900" y="2773680"/>
            <a:ext cx="41262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Platinum </a:t>
            </a:r>
            <a:r>
              <a:rPr sz="1800">
                <a:latin typeface="맑은 고딕" charset="0"/>
                <a:ea typeface="맑은 고딕" charset="0"/>
              </a:rPr>
              <a:t>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크기와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46" descr="C:/Users/Admin1/AppData/Roaming/PolarisOffice/ETemp/17588_11269848/fImage123363286827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2535" y="3832860"/>
            <a:ext cx="4126230" cy="1327150"/>
          </a:xfrm>
          <a:prstGeom prst="roundRect"/>
          <a:solidFill>
            <a:srgbClr val="EDEDED"/>
          </a:solidFill>
        </p:spPr>
      </p:pic>
      <p:sp>
        <p:nvSpPr>
          <p:cNvPr id="57" name="텍스트 상자 49"/>
          <p:cNvSpPr txBox="1">
            <a:spLocks/>
          </p:cNvSpPr>
          <p:nvPr/>
        </p:nvSpPr>
        <p:spPr>
          <a:xfrm rot="0">
            <a:off x="1234440" y="5222875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Challenger </a:t>
            </a:r>
            <a:r>
              <a:rPr sz="1800">
                <a:latin typeface="맑은 고딕" charset="0"/>
                <a:ea typeface="맑은 고딕" charset="0"/>
              </a:rPr>
              <a:t>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크기와 </a:t>
            </a:r>
            <a:r>
              <a:rPr lang="ko-KR" sz="1800">
                <a:latin typeface="맑은 고딕" charset="0"/>
                <a:ea typeface="맑은 고딕" charset="0"/>
              </a:rPr>
              <a:t>위치를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상자 276"/>
          <p:cNvSpPr txBox="1">
            <a:spLocks/>
          </p:cNvSpPr>
          <p:nvPr/>
        </p:nvSpPr>
        <p:spPr>
          <a:xfrm>
            <a:off x="4305935" y="318770"/>
            <a:ext cx="357695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43" name="텍스트 상자 9"/>
          <p:cNvSpPr txBox="1">
            <a:spLocks/>
          </p:cNvSpPr>
          <p:nvPr/>
        </p:nvSpPr>
        <p:spPr>
          <a:xfrm rot="0">
            <a:off x="1240790" y="2760980"/>
            <a:ext cx="41090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Unique 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) 함수를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53" descr="C:/Users/Admin1/AppData/Roaming/PolarisOffice/ETemp/17588_11269848/fImage83813319961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55420"/>
            <a:ext cx="1249045" cy="1206500"/>
          </a:xfrm>
          <a:prstGeom prst="roundRect"/>
          <a:solidFill>
            <a:srgbClr val="EDEDED"/>
          </a:solidFill>
        </p:spPr>
      </p:pic>
      <p:pic>
        <p:nvPicPr>
          <p:cNvPr id="49" name="그림 57" descr="C:/Users/Admin1/AppData/Roaming/PolarisOffice/ETemp/17588_11269848/fImage3017334491.png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53030" y="1455420"/>
            <a:ext cx="2705735" cy="1198245"/>
          </a:xfrm>
          <a:prstGeom prst="roundRect"/>
          <a:solidFill>
            <a:srgbClr val="EDEDED"/>
          </a:solidFill>
        </p:spPr>
      </p:pic>
      <p:pic>
        <p:nvPicPr>
          <p:cNvPr id="50" name="그림 58" descr="C:/Users/Admin1/AppData/Roaming/PolarisOffice/ETemp/17588_11269848/fImage84243352995.png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6055"/>
            <a:ext cx="1310005" cy="1214755"/>
          </a:xfrm>
          <a:prstGeom prst="roundRect"/>
          <a:solidFill>
            <a:srgbClr val="EDEDED"/>
          </a:solidFill>
        </p:spPr>
      </p:pic>
      <p:pic>
        <p:nvPicPr>
          <p:cNvPr id="51" name="그림 61" descr="C:/Users/Admin1/AppData/Roaming/PolarisOffice/ETemp/17588_11269848/fImage30173361942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3255" y="1457960"/>
            <a:ext cx="2694305" cy="1203960"/>
          </a:xfrm>
          <a:prstGeom prst="roundRect"/>
          <a:solidFill>
            <a:srgbClr val="EDEDED"/>
          </a:solidFill>
        </p:spPr>
      </p:pic>
      <p:pic>
        <p:nvPicPr>
          <p:cNvPr id="52" name="그림 62" descr="C:/Users/Admin1/AppData/Roaming/PolarisOffice/ETemp/17588_11269848/fImage117293374827.png"/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566160"/>
            <a:ext cx="4117975" cy="1559560"/>
          </a:xfrm>
          <a:prstGeom prst="roundRect"/>
          <a:solidFill>
            <a:srgbClr val="EDEDED"/>
          </a:solidFill>
        </p:spPr>
      </p:pic>
      <p:sp>
        <p:nvSpPr>
          <p:cNvPr id="53" name="텍스트 상자 65"/>
          <p:cNvSpPr txBox="1">
            <a:spLocks/>
          </p:cNvSpPr>
          <p:nvPr/>
        </p:nvSpPr>
        <p:spPr>
          <a:xfrm rot="0">
            <a:off x="1243330" y="5219065"/>
            <a:ext cx="41154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Server Manager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위치와 회전 값을 </a:t>
            </a:r>
            <a:r>
              <a:rPr sz="1800">
                <a:latin typeface="맑은 고딕" charset="0"/>
                <a:ea typeface="맑은 고딕" charset="0"/>
              </a:rPr>
              <a:t>초기화합니</a:t>
            </a:r>
            <a:r>
              <a:rPr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66"/>
          <p:cNvSpPr txBox="1">
            <a:spLocks/>
          </p:cNvSpPr>
          <p:nvPr/>
        </p:nvSpPr>
        <p:spPr>
          <a:xfrm rot="0">
            <a:off x="6822440" y="278066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Platinum 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) 함수를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67" descr="C:/Users/Admin1/AppData/Roaming/PolarisOffice/ETemp/17588_11269848/fImage196793405436.png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3867785"/>
            <a:ext cx="4135120" cy="965200"/>
          </a:xfrm>
          <a:prstGeom prst="roundRect"/>
          <a:solidFill>
            <a:srgbClr val="EDEDED"/>
          </a:solidFill>
        </p:spPr>
      </p:pic>
      <p:sp>
        <p:nvSpPr>
          <p:cNvPr id="56" name="텍스트 상자 70"/>
          <p:cNvSpPr txBox="1">
            <a:spLocks/>
          </p:cNvSpPr>
          <p:nvPr/>
        </p:nvSpPr>
        <p:spPr>
          <a:xfrm rot="0">
            <a:off x="6819265" y="4937760"/>
            <a:ext cx="412940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ConnectServer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변수를 선언하고 </a:t>
            </a:r>
            <a:r>
              <a:rPr lang="ko-KR" sz="1800">
                <a:latin typeface="맑은 고딕" charset="0"/>
                <a:ea typeface="맑은 고딕" charset="0"/>
              </a:rPr>
              <a:t>MonoBehavio</a:t>
            </a:r>
            <a:r>
              <a:rPr lang="ko-KR" sz="1800">
                <a:latin typeface="맑은 고딕" charset="0"/>
                <a:ea typeface="맑은 고딕" charset="0"/>
              </a:rPr>
              <a:t>ur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un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allba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ks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클래스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상속합니다.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223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7" name="텍스트 상자 74"/>
          <p:cNvSpPr txBox="1">
            <a:spLocks/>
          </p:cNvSpPr>
          <p:nvPr/>
        </p:nvSpPr>
        <p:spPr>
          <a:xfrm rot="0">
            <a:off x="1231265" y="283845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SelectServer(string)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서버에 접속하도록 </a:t>
            </a:r>
            <a:r>
              <a:rPr lang="ko-KR" sz="1800">
                <a:latin typeface="맑은 고딕" charset="0"/>
                <a:ea typeface="맑은 고딕" charset="0"/>
              </a:rPr>
              <a:t>정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6" name="텍스트 상자 10"/>
          <p:cNvSpPr txBox="1">
            <a:spLocks/>
          </p:cNvSpPr>
          <p:nvPr/>
        </p:nvSpPr>
        <p:spPr>
          <a:xfrm rot="0">
            <a:off x="6834505" y="285305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OnConnectedToMaster(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 특정 로비를 </a:t>
            </a:r>
            <a:r>
              <a:rPr lang="ko-KR" sz="1800">
                <a:latin typeface="맑은 고딕" charset="0"/>
                <a:ea typeface="맑은 고딕" charset="0"/>
              </a:rPr>
              <a:t>생성하</a:t>
            </a:r>
            <a:r>
              <a:rPr lang="ko-KR" sz="1800">
                <a:latin typeface="맑은 고딕" charset="0"/>
                <a:ea typeface="맑은 고딕" charset="0"/>
              </a:rPr>
              <a:t>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입장하도록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1" name="그림 71" descr="C:/Users/Admin1/AppData/Roaming/PolarisOffice/ETemp/17588_11269848/fImage25418342239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4144010" cy="1284605"/>
          </a:xfrm>
          <a:prstGeom prst="roundRect"/>
          <a:solidFill>
            <a:srgbClr val="EDEDED"/>
          </a:solidFill>
        </p:spPr>
      </p:pic>
      <p:pic>
        <p:nvPicPr>
          <p:cNvPr id="1152" name="그림 74" descr="C:/Users/Admin1/AppData/Roaming/PolarisOffice/ETemp/17588_11269848/fImage266643434604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6345" y="3935730"/>
            <a:ext cx="4139565" cy="1146810"/>
          </a:xfrm>
          <a:prstGeom prst="roundRect"/>
          <a:solidFill>
            <a:srgbClr val="EDEDED"/>
          </a:solidFill>
        </p:spPr>
      </p:pic>
      <p:sp>
        <p:nvSpPr>
          <p:cNvPr id="1153" name="텍스트 상자 77"/>
          <p:cNvSpPr txBox="1">
            <a:spLocks/>
          </p:cNvSpPr>
          <p:nvPr/>
        </p:nvSpPr>
        <p:spPr>
          <a:xfrm rot="0">
            <a:off x="1233805" y="51835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OnJoinedLobby(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Photon Room이라는 씬으로 </a:t>
            </a:r>
            <a:r>
              <a:rPr lang="ko-KR" sz="1800">
                <a:latin typeface="맑은 고딕" charset="0"/>
                <a:ea typeface="맑은 고딕" charset="0"/>
              </a:rPr>
              <a:t>이동하</a:t>
            </a:r>
            <a:r>
              <a:rPr lang="ko-KR" sz="1800">
                <a:latin typeface="맑은 고딕" charset="0"/>
                <a:ea typeface="맑은 고딕" charset="0"/>
              </a:rPr>
              <a:t>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78" descr="C:/Users/Admin1/AppData/Roaming/PolarisOffice/ETemp/17588_11269848/fImage375053453902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47165"/>
            <a:ext cx="4152265" cy="1292860"/>
          </a:xfrm>
          <a:prstGeom prst="roundRect"/>
          <a:solidFill>
            <a:srgbClr val="EDEDED"/>
          </a:solidFill>
        </p:spPr>
      </p:pic>
      <p:pic>
        <p:nvPicPr>
          <p:cNvPr id="1155" name="그림 81" descr="C:/Users/Admin1/AppData/Roaming/PolarisOffice/ETemp/17588_11269848/fImage8939346153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3944620"/>
            <a:ext cx="1273810" cy="1155065"/>
          </a:xfrm>
          <a:prstGeom prst="roundRect"/>
          <a:solidFill>
            <a:srgbClr val="EDEDED"/>
          </a:solidFill>
        </p:spPr>
      </p:pic>
      <p:pic>
        <p:nvPicPr>
          <p:cNvPr id="1156" name="그림 84" descr="C:/Users/Admin1/AppData/Roaming/PolarisOffice/ETemp/17588_11269848/fImage3017347292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2145" y="3944620"/>
            <a:ext cx="2694305" cy="1137920"/>
          </a:xfrm>
          <a:prstGeom prst="roundRect"/>
          <a:solidFill>
            <a:srgbClr val="EDEDED"/>
          </a:solidFill>
        </p:spPr>
      </p:pic>
      <p:sp>
        <p:nvSpPr>
          <p:cNvPr id="1157" name="텍스트 상자 85"/>
          <p:cNvSpPr txBox="1">
            <a:spLocks/>
          </p:cNvSpPr>
          <p:nvPr/>
        </p:nvSpPr>
        <p:spPr>
          <a:xfrm rot="0">
            <a:off x="6826885" y="5194935"/>
            <a:ext cx="41306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Challenger Lobby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) 함수를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88155" y="410210"/>
            <a:ext cx="361061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pic>
        <p:nvPicPr>
          <p:cNvPr id="1185" name="그림 49" descr="C:/Users/Admin1/AppData/Roaming/PolarisOffice/ETemp/17588_11269848/fImage7569366570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265" y="1455420"/>
            <a:ext cx="2585720" cy="3609975"/>
          </a:xfrm>
          <a:prstGeom prst="roundRect"/>
          <a:solidFill>
            <a:srgbClr val="EDEDED"/>
          </a:solidFill>
        </p:spPr>
      </p:pic>
      <p:sp>
        <p:nvSpPr>
          <p:cNvPr id="1187" name="텍스트 상자 53"/>
          <p:cNvSpPr txBox="1">
            <a:spLocks/>
          </p:cNvSpPr>
          <p:nvPr/>
        </p:nvSpPr>
        <p:spPr>
          <a:xfrm rot="0">
            <a:off x="1231900" y="5293360"/>
            <a:ext cx="4126865" cy="8636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Camera 오브젝트를 </a:t>
            </a:r>
            <a:r>
              <a:rPr sz="1800">
                <a:latin typeface="맑은 고딕" charset="0"/>
                <a:ea typeface="맑은 고딕" charset="0"/>
              </a:rPr>
              <a:t>생성</a:t>
            </a:r>
            <a:r>
              <a:rPr lang="ko-KR" sz="1800">
                <a:latin typeface="맑은 고딕" charset="0"/>
                <a:ea typeface="맑은 고딕" charset="0"/>
              </a:rPr>
              <a:t>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</a:t>
            </a:r>
            <a:r>
              <a:rPr lang="ko-KR" sz="1800">
                <a:latin typeface="맑은 고딕" charset="0"/>
                <a:ea typeface="맑은 고딕" charset="0"/>
              </a:rPr>
              <a:t> Camera라는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</a:t>
            </a:r>
            <a:r>
              <a:rPr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4" name="텍스트 상자 36"/>
          <p:cNvSpPr txBox="1">
            <a:spLocks/>
          </p:cNvSpPr>
          <p:nvPr/>
        </p:nvSpPr>
        <p:spPr>
          <a:xfrm rot="0">
            <a:off x="6838950" y="4926330"/>
            <a:ext cx="41186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Project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Render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Render </a:t>
            </a:r>
            <a:r>
              <a:rPr sz="1800">
                <a:latin typeface="맑은 고딕" charset="0"/>
                <a:ea typeface="맑은 고딕" charset="0"/>
              </a:rPr>
              <a:t>Texture를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생성하고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3D Render </a:t>
            </a:r>
            <a:r>
              <a:rPr lang="ko-KR" sz="1800">
                <a:latin typeface="맑은 고딕" charset="0"/>
                <a:ea typeface="맑은 고딕" charset="0"/>
              </a:rPr>
              <a:t>Texture라는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5" name="그림 37" descr="C:/Users/Admin1/AppData/Roaming/PolarisOffice/ETemp/17588_11269848/fImage42164333299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55420"/>
            <a:ext cx="4135120" cy="3325495"/>
          </a:xfrm>
          <a:prstGeom prst="rect"/>
          <a:noFill/>
        </p:spPr>
      </p:pic>
      <p:pic>
        <p:nvPicPr>
          <p:cNvPr id="1196" name="그림 50" descr="C:/Users/Admin1/AppData/Roaming/PolarisOffice/ETemp/17588_11269848/fImage89443302382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7325" y="2266950"/>
            <a:ext cx="1361440" cy="20402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288155" y="410210"/>
            <a:ext cx="361124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7" name="Rect 0"/>
          <p:cNvSpPr txBox="1">
            <a:spLocks/>
          </p:cNvSpPr>
          <p:nvPr/>
        </p:nvSpPr>
        <p:spPr>
          <a:xfrm rot="0">
            <a:off x="1231265" y="5084445"/>
            <a:ext cx="4134485" cy="96329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그리고 </a:t>
            </a:r>
            <a:r>
              <a:rPr sz="1800">
                <a:latin typeface="맑은 고딕" charset="0"/>
                <a:ea typeface="맑은 고딕" charset="0"/>
              </a:rPr>
              <a:t>UI에 Raw Image를 </a:t>
            </a:r>
            <a:r>
              <a:rPr sz="1800">
                <a:latin typeface="맑은 고딕" charset="0"/>
                <a:ea typeface="맑은 고딕" charset="0"/>
              </a:rPr>
              <a:t>생성한 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sz="1800">
                <a:latin typeface="맑은 고딕" charset="0"/>
                <a:ea typeface="맑은 고딕" charset="0"/>
              </a:rPr>
              <a:t>음</a:t>
            </a:r>
            <a:r>
              <a:rPr sz="1800">
                <a:latin typeface="맑은 고딕" charset="0"/>
                <a:ea typeface="맑은 고딕" charset="0"/>
              </a:rPr>
              <a:t> 3</a:t>
            </a:r>
            <a:r>
              <a:rPr lang="ko-KR" sz="1800">
                <a:latin typeface="맑은 고딕" charset="0"/>
                <a:ea typeface="맑은 고딕" charset="0"/>
              </a:rPr>
              <a:t>D </a:t>
            </a:r>
            <a:r>
              <a:rPr lang="ko-KR"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라는 이름으로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2" name="Rect 0"/>
          <p:cNvSpPr txBox="1">
            <a:spLocks/>
          </p:cNvSpPr>
          <p:nvPr/>
        </p:nvSpPr>
        <p:spPr>
          <a:xfrm rot="0">
            <a:off x="6830695" y="2849245"/>
            <a:ext cx="4126865" cy="9156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3D Texture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6" name="그림 18" descr="C:/Users/Admin1/AppData/Roaming/PolarisOffice/ETemp/17588_11269848/fImage19158279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609850" cy="3368675"/>
          </a:xfrm>
          <a:prstGeom prst="roundRect"/>
          <a:solidFill>
            <a:srgbClr val="EDEDED"/>
          </a:solidFill>
        </p:spPr>
      </p:pic>
      <p:pic>
        <p:nvPicPr>
          <p:cNvPr id="1198" name="그림 22" descr="C:/Users/Admin1/AppData/Roaming/PolarisOffice/ETemp/17588_11269848/fImage12691281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47165"/>
            <a:ext cx="4109085" cy="1266825"/>
          </a:xfrm>
          <a:prstGeom prst="roundRect"/>
          <a:solidFill>
            <a:srgbClr val="EDEDED"/>
          </a:solidFill>
        </p:spPr>
      </p:pic>
      <p:pic>
        <p:nvPicPr>
          <p:cNvPr id="1199" name="그림 25" descr="C:/Users/Admin1/AppData/Roaming/PolarisOffice/ETemp/17588_11269848/fImage12619282147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5140" y="3919220"/>
            <a:ext cx="4122420" cy="1344295"/>
          </a:xfrm>
          <a:prstGeom prst="roundRect"/>
          <a:solidFill>
            <a:srgbClr val="EDEDED"/>
          </a:solidFill>
        </p:spPr>
      </p:pic>
      <p:sp>
        <p:nvSpPr>
          <p:cNvPr id="1200" name="텍스트 상자 29"/>
          <p:cNvSpPr txBox="1">
            <a:spLocks/>
          </p:cNvSpPr>
          <p:nvPr/>
        </p:nvSpPr>
        <p:spPr>
          <a:xfrm rot="0">
            <a:off x="6830060" y="5392420"/>
            <a:ext cx="4118610" cy="6565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3D Camera 오브젝트의 </a:t>
            </a:r>
            <a:r>
              <a:rPr lang="ko-KR" sz="1800">
                <a:latin typeface="맑은 고딕" charset="0"/>
                <a:ea typeface="맑은 고딕" charset="0"/>
              </a:rPr>
              <a:t>위치와</a:t>
            </a:r>
            <a:r>
              <a:rPr lang="ko-KR" sz="1800">
                <a:latin typeface="맑은 고딕" charset="0"/>
                <a:ea typeface="맑은 고딕" charset="0"/>
              </a:rPr>
              <a:t>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01" name="그림 105" descr="C:/Users/Admin1/AppData/Roaming/PolarisOffice/ETemp/17588_11269848/fImage94023847421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77005" y="2162175"/>
            <a:ext cx="1390015" cy="1946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479290" y="401955"/>
            <a:ext cx="322834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6831330" y="5084445"/>
            <a:ext cx="41351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Project 폴더 아래에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cene</a:t>
            </a:r>
            <a:r>
              <a:rPr lang="ko-KR" sz="1800">
                <a:latin typeface="맑은 고딕" charset="0"/>
                <a:ea typeface="맑은 고딕" charset="0"/>
              </a:rPr>
              <a:t> 폴더에 Photon Room 씬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Scenes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Build에</a:t>
            </a:r>
            <a:r>
              <a:rPr lang="ko-KR" sz="1800">
                <a:latin typeface="맑은 고딕" charset="0"/>
                <a:ea typeface="맑은 고딕" charset="0"/>
              </a:rPr>
              <a:t>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12" descr="C:/Users/Admin1/AppData/Roaming/PolarisOffice/ETemp/17588_11269848/fImage7930331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0020"/>
            <a:ext cx="4126230" cy="3712845"/>
          </a:xfrm>
          <a:prstGeom prst="roundRect"/>
          <a:solidFill>
            <a:srgbClr val="EDEDED"/>
          </a:solidFill>
        </p:spPr>
      </p:pic>
      <p:pic>
        <p:nvPicPr>
          <p:cNvPr id="1184" name="그림 18" descr="C:/Users/Admin1/AppData/Roaming/PolarisOffice/ETemp/17588_11269848/fImage108573339169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1421130"/>
            <a:ext cx="4140200" cy="2119630"/>
          </a:xfrm>
          <a:prstGeom prst="roundRect"/>
          <a:solidFill>
            <a:srgbClr val="EDEDED"/>
          </a:solidFill>
        </p:spPr>
      </p:pic>
      <p:sp>
        <p:nvSpPr>
          <p:cNvPr id="1185" name="텍스트 상자 86"/>
          <p:cNvSpPr txBox="1">
            <a:spLocks/>
          </p:cNvSpPr>
          <p:nvPr/>
        </p:nvSpPr>
        <p:spPr>
          <a:xfrm rot="0">
            <a:off x="1243330" y="5354955"/>
            <a:ext cx="41325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File에 Build </a:t>
            </a:r>
            <a:r>
              <a:rPr lang="ko-KR" sz="1800">
                <a:latin typeface="맑은 고딕" charset="0"/>
                <a:ea typeface="맑은 고딕" charset="0"/>
              </a:rPr>
              <a:t>Settings를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6" name="그림 91" descr="C:/Users/Admin1/AppData/Roaming/PolarisOffice/ETemp/17588_11269848/fImage64633508716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3763645"/>
            <a:ext cx="4142105" cy="1189990"/>
          </a:xfrm>
          <a:prstGeom prst="roundRect"/>
          <a:solidFill>
            <a:srgbClr val="EDEDED"/>
          </a:solidFill>
        </p:spPr>
      </p:pic>
      <p:pic>
        <p:nvPicPr>
          <p:cNvPr id="1187" name="그림 96" descr="C:/Users/Admin1/AppData/Roaming/PolarisOffice/ETemp/17588_11269848/fImage224217300446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632825" y="3418840"/>
            <a:ext cx="531495" cy="426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18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