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80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2"/>
    <p:sldId id="332" r:id="rId24"/>
    <p:sldId id="319" r:id="rId26"/>
    <p:sldId id="320" r:id="rId28"/>
    <p:sldId id="321" r:id="rId30"/>
    <p:sldId id="322" r:id="rId32"/>
    <p:sldId id="338" r:id="rId33"/>
    <p:sldId id="330" r:id="rId34"/>
    <p:sldId id="323" r:id="rId35"/>
    <p:sldId id="324" r:id="rId36"/>
    <p:sldId id="325" r:id="rId37"/>
    <p:sldId id="334" r:id="rId38"/>
    <p:sldId id="326" r:id="rId39"/>
    <p:sldId id="335" r:id="rId40"/>
    <p:sldId id="336" r:id="rId41"/>
    <p:sldId id="33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39" Type="http://schemas.openxmlformats.org/officeDocument/2006/relationships/slide" Target="slides/slide16.xml"></Relationship><Relationship Id="rId40" Type="http://schemas.openxmlformats.org/officeDocument/2006/relationships/slide" Target="slides/slide17.xml"></Relationship><Relationship Id="rId41" Type="http://schemas.openxmlformats.org/officeDocument/2006/relationships/slide" Target="slides/slide18.xml"></Relationship><Relationship Id="rId42" Type="http://schemas.openxmlformats.org/officeDocument/2006/relationships/slide" Target="slides/slide19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9" Type="http://schemas.openxmlformats.org/officeDocument/2006/relationships/image" Target="../media/fImage4795621241.png"></Relationship><Relationship Id="rId1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382694827.png"></Relationship><Relationship Id="rId3" Type="http://schemas.openxmlformats.org/officeDocument/2006/relationships/image" Target="../media/fImage63883418467.png"></Relationship><Relationship Id="rId4" Type="http://schemas.openxmlformats.org/officeDocument/2006/relationships/image" Target="../media/fImage118783426334.png"></Relationship><Relationship Id="rId5" Type="http://schemas.openxmlformats.org/officeDocument/2006/relationships/image" Target="../media/fImage161763446500.png"></Relationship><Relationship Id="rId6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9" Type="http://schemas.openxmlformats.org/officeDocument/2006/relationships/image" Target="../media/fImage2478525141.png"></Relationship><Relationship Id="rId10" Type="http://schemas.openxmlformats.org/officeDocument/2006/relationships/image" Target="../media/fImage69612528467.png"></Relationship><Relationship Id="rId11" Type="http://schemas.openxmlformats.org/officeDocument/2006/relationships/image" Target="../media/fImage247852536334.png"></Relationship><Relationship Id="rId12" Type="http://schemas.openxmlformats.org/officeDocument/2006/relationships/image" Target="../media/fImage75182546500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7" Type="http://schemas.openxmlformats.org/officeDocument/2006/relationships/notesSlide" Target="../notesSlides/notesSlide12.xml"></Relationship><Relationship Id="rId10" Type="http://schemas.openxmlformats.org/officeDocument/2006/relationships/image" Target="../media/fImage94112416334.png"></Relationship><Relationship Id="rId1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5" Type="http://schemas.openxmlformats.org/officeDocument/2006/relationships/notesSlide" Target="../notesSlides/notesSlide13.xml"></Relationship><Relationship Id="rId10" Type="http://schemas.openxmlformats.org/officeDocument/2006/relationships/image" Target="../media/fImage117912479169.png"></Relationship><Relationship Id="rId11" Type="http://schemas.openxmlformats.org/officeDocument/2006/relationships/image" Target="../media/fImage248182495724.png"></Relationship><Relationship Id="rId12" Type="http://schemas.openxmlformats.org/officeDocument/2006/relationships/image" Target="../media/fImage478772551478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notesSlide" Target="../notesSlides/notesSlide14.xml"></Relationship><Relationship Id="rId12" Type="http://schemas.openxmlformats.org/officeDocument/2006/relationships/image" Target="../media/fImage356663306334.png"></Relationship><Relationship Id="rId13" Type="http://schemas.openxmlformats.org/officeDocument/2006/relationships/image" Target="../media/fImage503772599358.png"></Relationship><Relationship Id="rId14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notesSlide" Target="../notesSlides/notesSlide15.xml"></Relationship><Relationship Id="rId5" Type="http://schemas.openxmlformats.org/officeDocument/2006/relationships/image" Target="../media/fImage537522606962.png"></Relationship><Relationship Id="rId6" Type="http://schemas.openxmlformats.org/officeDocument/2006/relationships/image" Target="../media/fImage836232614464.png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41333385447.png"></Relationship><Relationship Id="rId5" Type="http://schemas.openxmlformats.org/officeDocument/2006/relationships/notesSlide" Target="../notesSlides/notesSlide16.xml"></Relationship><Relationship Id="rId11" Type="http://schemas.openxmlformats.org/officeDocument/2006/relationships/image" Target="../media/fImage80842625705.png"></Relationship><Relationship Id="rId12" Type="http://schemas.openxmlformats.org/officeDocument/2006/relationships/image" Target="../media/fImage96052638145.png"></Relationship><Relationship Id="rId13" Type="http://schemas.openxmlformats.org/officeDocument/2006/relationships/image" Target="../media/fImage125453266827.png"></Relationship><Relationship Id="rId14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0173553281.png"></Relationship><Relationship Id="rId3" Type="http://schemas.openxmlformats.org/officeDocument/2006/relationships/image" Target="../media/fImage80093566827.png"></Relationship><Relationship Id="rId4" Type="http://schemas.openxmlformats.org/officeDocument/2006/relationships/image" Target="../media/fImage81693579961.png"></Relationship><Relationship Id="rId5" Type="http://schemas.openxmlformats.org/officeDocument/2006/relationships/image" Target="../media/fImage5250358491.png"></Relationship><Relationship Id="rId6" Type="http://schemas.openxmlformats.org/officeDocument/2006/relationships/image" Target="../media/fImage119753612995.png"></Relationship><Relationship Id="rId7" Type="http://schemas.openxmlformats.org/officeDocument/2006/relationships/image" Target="../media/fImage56133631942.png"></Relationship><Relationship Id="rId8" Type="http://schemas.openxmlformats.org/officeDocument/2006/relationships/notesSlide" Target="../notesSlides/notesSlide17.xml"></Relationship><Relationship Id="rId9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01733774827.png"></Relationship><Relationship Id="rId3" Type="http://schemas.openxmlformats.org/officeDocument/2006/relationships/image" Target="../media/fImage81193785436.png"></Relationship><Relationship Id="rId4" Type="http://schemas.openxmlformats.org/officeDocument/2006/relationships/image" Target="../media/fImage120493802391.png"></Relationship><Relationship Id="rId5" Type="http://schemas.openxmlformats.org/officeDocument/2006/relationships/image" Target="../media/fImage30173824604.png"></Relationship><Relationship Id="rId6" Type="http://schemas.openxmlformats.org/officeDocument/2006/relationships/image" Target="../media/fImage81243833902.png"></Relationship><Relationship Id="rId7" Type="http://schemas.openxmlformats.org/officeDocument/2006/relationships/image" Target="../media/fImage12689385153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8169402292.png"></Relationship><Relationship Id="rId3" Type="http://schemas.openxmlformats.org/officeDocument/2006/relationships/image" Target="../media/fImage52504032382.png"></Relationship><Relationship Id="rId4" Type="http://schemas.openxmlformats.org/officeDocument/2006/relationships/image" Target="../media/fImage58464067421.png"></Relationship><Relationship Id="rId5" Type="http://schemas.openxmlformats.org/officeDocument/2006/relationships/image" Target="../media/fImage159744078716.png"></Relationship><Relationship Id="rId6" Type="http://schemas.openxmlformats.org/officeDocument/2006/relationships/image" Target="../media/fImage119524089718.png"></Relationship><Relationship Id="rId7" Type="http://schemas.openxmlformats.org/officeDocument/2006/relationships/notesSlide" Target="../notesSlides/notesSlide19.xml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522971406500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image" Target="../media/fImage1023922641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2" Type="http://schemas.openxmlformats.org/officeDocument/2006/relationships/image" Target="../media/fImage45452278467.png"></Relationship><Relationship Id="rId13" Type="http://schemas.openxmlformats.org/officeDocument/2006/relationships/image" Target="../media/fImage73462286334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7371496962.png"></Relationship><Relationship Id="rId3" Type="http://schemas.openxmlformats.org/officeDocument/2006/relationships/image" Target="../media/fImage168233156500.png"></Relationship><Relationship Id="rId4" Type="http://schemas.openxmlformats.org/officeDocument/2006/relationships/image" Target="../media/fImage223103209169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330901548145.png"></Relationship><Relationship Id="rId10" Type="http://schemas.openxmlformats.org/officeDocument/2006/relationships/image" Target="../media/fImage36477241328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23742539961.png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569025841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830695" y="523303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Google에서 PlayFab을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Azure PlayFab이라는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Admin1/AppData/Roaming/PolarisOffice/ETemp/18832_10739096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19880" cy="3532505"/>
          </a:xfrm>
          <a:prstGeom prst="roundRect"/>
          <a:solidFill>
            <a:srgbClr val="EDEDED"/>
          </a:solidFill>
        </p:spPr>
      </p:pic>
      <p:pic>
        <p:nvPicPr>
          <p:cNvPr id="19" name="그림 5" descr="C:/Users/Admin1/AppData/Roaming/PolarisOffice/ETemp/18832_10739096/fImage47956212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2566670"/>
            <a:ext cx="4149090" cy="2524760"/>
          </a:xfrm>
          <a:prstGeom prst="roundRect"/>
          <a:solidFill>
            <a:srgbClr val="EDEDED"/>
          </a:solidFill>
        </p:spPr>
      </p:pic>
      <p:sp>
        <p:nvSpPr>
          <p:cNvPr id="20" name="텍스트 상자 16"/>
          <p:cNvSpPr txBox="1">
            <a:spLocks/>
          </p:cNvSpPr>
          <p:nvPr/>
        </p:nvSpPr>
        <p:spPr>
          <a:xfrm rot="0">
            <a:off x="1239520" y="5265420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PlayFab은</a:t>
            </a:r>
            <a:r>
              <a:rPr lang="ko-KR" sz="1800">
                <a:latin typeface="맑은 고딕" charset="0"/>
                <a:ea typeface="맑은 고딕" charset="0"/>
              </a:rPr>
              <a:t> Entity라는 데이터 단위로 </a:t>
            </a:r>
            <a:r>
              <a:rPr lang="ko-KR" sz="1800">
                <a:latin typeface="맑은 고딕" charset="0"/>
                <a:ea typeface="맑은 고딕" charset="0"/>
              </a:rPr>
              <a:t>관리되며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PlayFab의 </a:t>
            </a:r>
            <a:r>
              <a:rPr lang="ko-KR" sz="1800">
                <a:latin typeface="맑은 고딕" charset="0"/>
                <a:ea typeface="맑은 고딕" charset="0"/>
              </a:rPr>
              <a:t>API 호출은 </a:t>
            </a:r>
            <a:r>
              <a:rPr lang="ko-KR" sz="1800">
                <a:latin typeface="맑은 고딕" charset="0"/>
                <a:ea typeface="맑은 고딕" charset="0"/>
              </a:rPr>
              <a:t>병렬로</a:t>
            </a:r>
            <a:r>
              <a:rPr lang="ko-KR" sz="1800">
                <a:latin typeface="맑은 고딕" charset="0"/>
                <a:ea typeface="맑은 고딕" charset="0"/>
              </a:rPr>
              <a:t> 처리됩니다.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"/>
          <p:cNvSpPr txBox="1">
            <a:spLocks/>
          </p:cNvSpPr>
          <p:nvPr/>
        </p:nvSpPr>
        <p:spPr>
          <a:xfrm rot="0">
            <a:off x="1231265" y="144335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서버를 사용하기 위한 실시간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13397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Picture " descr="C:/Users/Admin1/AppData/Roaming/PolarisOffice/ETemp/12940_6238040/fImage19138269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96845" cy="3489325"/>
          </a:xfrm>
          <a:prstGeom prst="roundRect"/>
          <a:solidFill>
            <a:srgbClr val="EDEDED"/>
          </a:solidFill>
        </p:spPr>
      </p:pic>
      <p:pic>
        <p:nvPicPr>
          <p:cNvPr id="57" name="그림 4" descr="C:/Users/Admin1/AppData/Roaming/PolarisOffice/ETemp/12940_6238040/fImage638834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3050" y="2334260"/>
            <a:ext cx="1275715" cy="1723390"/>
          </a:xfrm>
          <a:prstGeom prst="roundRect"/>
          <a:solidFill>
            <a:srgbClr val="EDEDED"/>
          </a:solidFill>
        </p:spPr>
      </p:pic>
      <p:pic>
        <p:nvPicPr>
          <p:cNvPr id="58" name="그림 7" descr="C:/Users/Admin1/AppData/Roaming/PolarisOffice/ETemp/12940_6238040/fImage11878342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273425"/>
            <a:ext cx="4126865" cy="960755"/>
          </a:xfrm>
          <a:prstGeom prst="roundRect"/>
          <a:solidFill>
            <a:srgbClr val="EDEDED"/>
          </a:solidFill>
        </p:spPr>
      </p:pic>
      <p:sp>
        <p:nvSpPr>
          <p:cNvPr id="59" name="텍스트 상자 10"/>
          <p:cNvSpPr txBox="1">
            <a:spLocks/>
          </p:cNvSpPr>
          <p:nvPr/>
        </p:nvSpPr>
        <p:spPr>
          <a:xfrm rot="0">
            <a:off x="6822440" y="4302125"/>
            <a:ext cx="4135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Sign Up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Sign Up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1" descr="C:/Users/Admin1/AppData/Roaming/PolarisOffice/ETemp/12940_6238040/fImage16176344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5735"/>
            <a:ext cx="4126865" cy="1657350"/>
          </a:xfrm>
          <a:prstGeom prst="roundRect"/>
          <a:solidFill>
            <a:srgbClr val="EDEDED"/>
          </a:solidFill>
        </p:spPr>
      </p:pic>
      <p:cxnSp>
        <p:nvCxnSpPr>
          <p:cNvPr id="61" name="도형 14"/>
          <p:cNvCxnSpPr/>
          <p:nvPr/>
        </p:nvCxnSpPr>
        <p:spPr>
          <a:xfrm rot="0" flipV="1">
            <a:off x="8717280" y="1688465"/>
            <a:ext cx="2102485" cy="18351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8460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0630" y="508063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0"/>
          <p:cNvSpPr txBox="1">
            <a:spLocks/>
          </p:cNvSpPr>
          <p:nvPr/>
        </p:nvSpPr>
        <p:spPr>
          <a:xfrm>
            <a:off x="6813550" y="508381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8275"/>
            <a:ext cx="2778125" cy="3506470"/>
          </a:xfrm>
          <a:prstGeom prst="roundRect"/>
          <a:solidFill>
            <a:srgbClr val="EDEDED"/>
          </a:solidFill>
        </p:spPr>
      </p:pic>
      <p:pic>
        <p:nvPicPr>
          <p:cNvPr id="65" name="그림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6230" y="2230755"/>
            <a:ext cx="1240790" cy="1947545"/>
          </a:xfrm>
          <a:prstGeom prst="roundRect"/>
          <a:solidFill>
            <a:srgbClr val="EDEDED"/>
          </a:solidFill>
        </p:spPr>
      </p:pic>
      <p:pic>
        <p:nvPicPr>
          <p:cNvPr id="66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2731135" cy="3500755"/>
          </a:xfrm>
          <a:prstGeom prst="roundRect"/>
          <a:solidFill>
            <a:srgbClr val="EDEDED"/>
          </a:solidFill>
        </p:spPr>
      </p:pic>
      <p:pic>
        <p:nvPicPr>
          <p:cNvPr id="67" name="그림 2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2500"/>
            <a:ext cx="124142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8250" y="5197475"/>
            <a:ext cx="40379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6861810" y="4368800"/>
            <a:ext cx="41046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Photon </a:t>
            </a:r>
            <a:r>
              <a:rPr lang="ko-KR" sz="1800">
                <a:latin typeface="맑은 고딕" charset="0"/>
                <a:ea typeface="맑은 고딕" charset="0"/>
              </a:rPr>
              <a:t>Setting으로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PhotonSetting이라는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38275"/>
            <a:ext cx="4126230" cy="3601720"/>
          </a:xfrm>
          <a:prstGeom prst="roundRect"/>
          <a:solidFill>
            <a:srgbClr val="EDEDED"/>
          </a:solidFill>
        </p:spPr>
      </p:pic>
      <p:pic>
        <p:nvPicPr>
          <p:cNvPr id="61" name="그림 3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3715" y="1438275"/>
            <a:ext cx="2348230" cy="2785745"/>
          </a:xfrm>
          <a:prstGeom prst="roundRect"/>
          <a:solidFill>
            <a:srgbClr val="EDEDED"/>
          </a:solidFill>
        </p:spPr>
      </p:pic>
      <p:pic>
        <p:nvPicPr>
          <p:cNvPr id="62" name="그림 3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17430" y="3516630"/>
            <a:ext cx="703580" cy="706755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>
            <a:stCxn id="62" idx="0"/>
            <a:endCxn id="68" idx="2"/>
          </p:cNvCxnSpPr>
          <p:nvPr/>
        </p:nvCxnSpPr>
        <p:spPr>
          <a:xfrm rot="0" flipH="1" flipV="1">
            <a:off x="10267950" y="3093720"/>
            <a:ext cx="1905" cy="4235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7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62465" y="1438275"/>
            <a:ext cx="1412240" cy="1656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04665" y="363220"/>
            <a:ext cx="35814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29995" y="5186045"/>
            <a:ext cx="41205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PhotonSetting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r>
              <a:rPr lang="ko-KR" sz="1800">
                <a:latin typeface="맑은 고딕" charset="0"/>
                <a:ea typeface="맑은 고딕" charset="0"/>
              </a:rPr>
              <a:t>InputField</a:t>
            </a:r>
            <a:r>
              <a:rPr lang="ko-KR" sz="1800">
                <a:latin typeface="맑은 고딕" charset="0"/>
                <a:ea typeface="맑은 고딕" charset="0"/>
              </a:rPr>
              <a:t> 변수 2개와 </a:t>
            </a:r>
            <a:r>
              <a:rPr lang="ko-KR" sz="1800">
                <a:latin typeface="맑은 고딕" charset="0"/>
                <a:ea typeface="맑은 고딕" charset="0"/>
              </a:rPr>
              <a:t>DropDown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9"/>
          <p:cNvSpPr txBox="1">
            <a:spLocks/>
          </p:cNvSpPr>
          <p:nvPr/>
        </p:nvSpPr>
        <p:spPr>
          <a:xfrm>
            <a:off x="6813550" y="4076065"/>
            <a:ext cx="41440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LoginSuccess(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AutomaticallySyncScene 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로그인 인증 절차가 </a:t>
            </a:r>
            <a:r>
              <a:rPr lang="ko-KR" sz="1800">
                <a:latin typeface="맑은 고딕" charset="0"/>
                <a:ea typeface="맑은 고딕" charset="0"/>
              </a:rPr>
              <a:t>성공되었을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Lobby씬으로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17975" cy="1473835"/>
          </a:xfrm>
          <a:prstGeom prst="roundRect"/>
          <a:solidFill>
            <a:srgbClr val="EDEDED"/>
          </a:solidFill>
        </p:spPr>
      </p:pic>
      <p:sp>
        <p:nvSpPr>
          <p:cNvPr id="63" name="텍스트 상자 10"/>
          <p:cNvSpPr txBox="1">
            <a:spLocks/>
          </p:cNvSpPr>
          <p:nvPr/>
        </p:nvSpPr>
        <p:spPr>
          <a:xfrm rot="0">
            <a:off x="1232535" y="302704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PhotonSetting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1" descr="C:/Users/Admin1/AppData/Roaming/PolarisOffice/ETemp/12940_6238040/fImage24818249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3832860"/>
            <a:ext cx="4118610" cy="1258570"/>
          </a:xfrm>
          <a:prstGeom prst="roundRect"/>
          <a:solidFill>
            <a:srgbClr val="EDEDED"/>
          </a:solidFill>
        </p:spPr>
      </p:pic>
      <p:pic>
        <p:nvPicPr>
          <p:cNvPr id="65" name="그림 2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26230" cy="2472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23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19"/>
          <p:cNvSpPr txBox="1">
            <a:spLocks/>
          </p:cNvSpPr>
          <p:nvPr/>
        </p:nvSpPr>
        <p:spPr>
          <a:xfrm>
            <a:off x="6821805" y="4105275"/>
            <a:ext cx="41275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SignUpSuccess(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NotificationWindow(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</a:t>
            </a:r>
            <a:r>
              <a:rPr lang="ko-KR" sz="1800">
                <a:latin typeface="맑은 고딕" charset="0"/>
                <a:ea typeface="맑은 고딕" charset="0"/>
              </a:rPr>
              <a:t> 값을 넣어줍니다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30"/>
          <p:cNvSpPr txBox="1">
            <a:spLocks/>
          </p:cNvSpPr>
          <p:nvPr/>
        </p:nvSpPr>
        <p:spPr>
          <a:xfrm>
            <a:off x="1235710" y="410845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LoginFailure(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NotificationWindow( ) 함수의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</a:t>
            </a:r>
            <a:r>
              <a:rPr lang="ko-KR" sz="1800">
                <a:latin typeface="맑은 고딕" charset="0"/>
                <a:ea typeface="맑은 고딕" charset="0"/>
              </a:rPr>
              <a:t>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3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2515870"/>
          </a:xfrm>
          <a:prstGeom prst="roundRect"/>
          <a:solidFill>
            <a:srgbClr val="EDEDED"/>
          </a:solidFill>
        </p:spPr>
      </p:pic>
      <p:pic>
        <p:nvPicPr>
          <p:cNvPr id="71" name="그림 3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47165"/>
            <a:ext cx="4119245" cy="2515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>
            <a:off x="6814185" y="4125595"/>
            <a:ext cx="41440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SignUp(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가입에</a:t>
            </a:r>
            <a:r>
              <a:rPr lang="ko-KR" sz="1800">
                <a:latin typeface="맑은 고딕" charset="0"/>
                <a:ea typeface="맑은 고딕" charset="0"/>
              </a:rPr>
              <a:t> 대한 정보를 </a:t>
            </a:r>
            <a:r>
              <a:rPr lang="ko-KR" sz="1800">
                <a:latin typeface="맑은 고딕" charset="0"/>
                <a:ea typeface="맑은 고딕" charset="0"/>
              </a:rPr>
              <a:t>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회원</a:t>
            </a:r>
            <a:r>
              <a:rPr lang="ko-KR" sz="1800">
                <a:latin typeface="맑은 고딕" charset="0"/>
                <a:ea typeface="맑은 고딕" charset="0"/>
              </a:rPr>
              <a:t> 가입의 여부를 </a:t>
            </a:r>
            <a:r>
              <a:rPr lang="ko-KR" sz="1800">
                <a:latin typeface="맑은 고딕" charset="0"/>
                <a:ea typeface="맑은 고딕" charset="0"/>
              </a:rPr>
              <a:t>등록하는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RegisterPlayFabUser(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lang="ko-KR" sz="1800">
                <a:latin typeface="맑은 고딕" charset="0"/>
                <a:ea typeface="맑은 고딕" charset="0"/>
              </a:rPr>
              <a:t> 회원 </a:t>
            </a:r>
            <a:r>
              <a:rPr lang="ko-KR" sz="1800">
                <a:latin typeface="맑은 고딕" charset="0"/>
                <a:ea typeface="맑은 고딕" charset="0"/>
              </a:rPr>
              <a:t>가입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</a:t>
            </a:r>
            <a:r>
              <a:rPr lang="ko-KR" sz="1800">
                <a:latin typeface="맑은 고딕" charset="0"/>
                <a:ea typeface="맑은 고딕" charset="0"/>
              </a:rPr>
              <a:t> 절차를 </a:t>
            </a:r>
            <a:r>
              <a:rPr lang="ko-KR" sz="1800">
                <a:latin typeface="맑은 고딕" charset="0"/>
                <a:ea typeface="맑은 고딕" charset="0"/>
              </a:rPr>
              <a:t>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>
            <a:off x="1231900" y="4124960"/>
            <a:ext cx="4135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SignUpFailure(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lang="ko-KR" sz="1800">
                <a:latin typeface="맑은 고딕" charset="0"/>
                <a:ea typeface="맑은 고딕" charset="0"/>
              </a:rPr>
              <a:t> NotificationWindow(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string 값을 넣어줍니다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35120" cy="2507615"/>
          </a:xfrm>
          <a:prstGeom prst="roundRect"/>
          <a:solidFill>
            <a:srgbClr val="EDEDED"/>
          </a:solidFill>
        </p:spPr>
      </p:pic>
      <p:pic>
        <p:nvPicPr>
          <p:cNvPr id="65" name="그림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25069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3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>
            <a:off x="6822440" y="269684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있는 Email 변수에 Email </a:t>
            </a:r>
            <a:r>
              <a:rPr lang="ko-KR" sz="1800">
                <a:latin typeface="맑은 고딕" charset="0"/>
                <a:ea typeface="맑은 고딕" charset="0"/>
              </a:rPr>
              <a:t>InputField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2"/>
          <p:cNvSpPr txBox="1">
            <a:spLocks/>
          </p:cNvSpPr>
          <p:nvPr/>
        </p:nvSpPr>
        <p:spPr>
          <a:xfrm rot="0">
            <a:off x="1223645" y="4411345"/>
            <a:ext cx="41522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Login( ) 함수를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로그인에</a:t>
            </a:r>
            <a:r>
              <a:rPr lang="ko-KR" sz="1800">
                <a:latin typeface="맑은 고딕" charset="0"/>
                <a:ea typeface="맑은 고딕" charset="0"/>
              </a:rPr>
              <a:t> 대한 정보를 </a:t>
            </a:r>
            <a:r>
              <a:rPr lang="ko-KR" sz="1800">
                <a:latin typeface="맑은 고딕" charset="0"/>
                <a:ea typeface="맑은 고딕" charset="0"/>
              </a:rPr>
              <a:t>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설정하는 </a:t>
            </a:r>
            <a:r>
              <a:rPr lang="ko-KR" sz="1800">
                <a:latin typeface="맑은 고딕" charset="0"/>
                <a:ea typeface="맑은 고딕" charset="0"/>
              </a:rPr>
              <a:t>LoginWithEmailAddress(</a:t>
            </a:r>
            <a:r>
              <a:rPr lang="ko-KR" sz="1800">
                <a:latin typeface="맑은 고딕" charset="0"/>
                <a:ea typeface="맑은 고딕" charset="0"/>
              </a:rPr>
              <a:t> ) 함수로 </a:t>
            </a:r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인증</a:t>
            </a:r>
            <a:r>
              <a:rPr lang="ko-KR" sz="1800">
                <a:latin typeface="맑은 고딕" charset="0"/>
                <a:ea typeface="맑은 고딕" charset="0"/>
              </a:rPr>
              <a:t> 절차를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63" descr="C:/Users/Admin1/AppData/Roaming/PolarisOffice/ETemp/12940_6238040/fImage34133338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5420"/>
            <a:ext cx="4150360" cy="2774315"/>
          </a:xfrm>
          <a:prstGeom prst="roundRect"/>
          <a:solidFill>
            <a:srgbClr val="EDEDED"/>
          </a:solidFill>
        </p:spPr>
      </p:pic>
      <p:pic>
        <p:nvPicPr>
          <p:cNvPr id="62" name="그림 4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1257935" cy="1153160"/>
          </a:xfrm>
          <a:prstGeom prst="roundRect"/>
          <a:solidFill>
            <a:srgbClr val="EDEDED"/>
          </a:solidFill>
        </p:spPr>
      </p:pic>
      <p:pic>
        <p:nvPicPr>
          <p:cNvPr id="63" name="그림 4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0390" y="1447165"/>
            <a:ext cx="2757170" cy="1154430"/>
          </a:xfrm>
          <a:prstGeom prst="roundRect"/>
          <a:solidFill>
            <a:srgbClr val="EDEDED"/>
          </a:solidFill>
        </p:spPr>
      </p:pic>
      <p:cxnSp>
        <p:nvCxnSpPr>
          <p:cNvPr id="64" name="도형 50"/>
          <p:cNvCxnSpPr/>
          <p:nvPr/>
        </p:nvCxnSpPr>
        <p:spPr>
          <a:xfrm rot="0" flipV="1">
            <a:off x="7839075" y="2127885"/>
            <a:ext cx="3032760" cy="520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5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81425"/>
            <a:ext cx="4143375" cy="1378585"/>
          </a:xfrm>
          <a:prstGeom prst="roundRect"/>
          <a:solidFill>
            <a:srgbClr val="EDEDED"/>
          </a:solidFill>
        </p:spPr>
      </p:pic>
      <p:sp>
        <p:nvSpPr>
          <p:cNvPr id="67" name="텍스트 상자 53"/>
          <p:cNvSpPr txBox="1">
            <a:spLocks/>
          </p:cNvSpPr>
          <p:nvPr/>
        </p:nvSpPr>
        <p:spPr>
          <a:xfrm rot="0">
            <a:off x="6825615" y="5232400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Email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3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>
            <a:off x="1231900" y="2714625"/>
            <a:ext cx="41275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524954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Sign In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sz="1800">
                <a:latin typeface="맑은 고딕" charset="0"/>
                <a:ea typeface="맑은 고딕" charset="0"/>
              </a:rPr>
              <a:t>Login(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9850" y="1438275"/>
            <a:ext cx="2757170" cy="1163320"/>
          </a:xfrm>
          <a:prstGeom prst="roundRect"/>
          <a:solidFill>
            <a:srgbClr val="EDEDED"/>
          </a:solidFill>
        </p:spPr>
      </p:pic>
      <p:pic>
        <p:nvPicPr>
          <p:cNvPr id="69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0815"/>
            <a:ext cx="1223645" cy="1169035"/>
          </a:xfrm>
          <a:prstGeom prst="roundRect"/>
          <a:solidFill>
            <a:srgbClr val="EDEDED"/>
          </a:solidFill>
        </p:spPr>
      </p:pic>
      <p:pic>
        <p:nvPicPr>
          <p:cNvPr id="70" name="그림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9705"/>
            <a:ext cx="1198245" cy="1186815"/>
          </a:xfrm>
          <a:prstGeom prst="roundRect"/>
          <a:solidFill>
            <a:srgbClr val="EDEDED"/>
          </a:solidFill>
        </p:spPr>
      </p:pic>
      <p:pic>
        <p:nvPicPr>
          <p:cNvPr id="71" name="그림 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1810" y="1447165"/>
            <a:ext cx="2834005" cy="1188720"/>
          </a:xfrm>
          <a:prstGeom prst="roundRect"/>
          <a:solidFill>
            <a:srgbClr val="EDEDED"/>
          </a:solidFill>
        </p:spPr>
      </p:pic>
      <p:sp>
        <p:nvSpPr>
          <p:cNvPr id="72" name="텍스트 상자 65"/>
          <p:cNvSpPr txBox="1">
            <a:spLocks/>
          </p:cNvSpPr>
          <p:nvPr/>
        </p:nvSpPr>
        <p:spPr>
          <a:xfrm rot="0">
            <a:off x="1223645" y="524065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66"/>
          <p:cNvSpPr txBox="1">
            <a:spLocks/>
          </p:cNvSpPr>
          <p:nvPr/>
        </p:nvSpPr>
        <p:spPr>
          <a:xfrm>
            <a:off x="6813550" y="275463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Sign In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Photon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67" descr="C:/Users/Admin1/AppData/Roaming/PolarisOffice/ETemp/12940_6238040/fImage11975361299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3807460"/>
            <a:ext cx="4134485" cy="1361440"/>
          </a:xfrm>
          <a:prstGeom prst="roundRect"/>
          <a:solidFill>
            <a:srgbClr val="EDEDED"/>
          </a:solidFill>
        </p:spPr>
      </p:pic>
      <p:cxnSp>
        <p:nvCxnSpPr>
          <p:cNvPr id="75" name="도형 70"/>
          <p:cNvCxnSpPr/>
          <p:nvPr/>
        </p:nvCxnSpPr>
        <p:spPr>
          <a:xfrm rot="0" flipV="1">
            <a:off x="7830185" y="2145030"/>
            <a:ext cx="1206500" cy="3968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16350"/>
            <a:ext cx="4152265" cy="13265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3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1900" y="2601595"/>
            <a:ext cx="41446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InputField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5241290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74" descr="C:/Users/Admin1/AppData/Roaming/PolarisOffice/ETemp/12940_6238040/fImage10173377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1920" y="1447165"/>
            <a:ext cx="2714625" cy="1076960"/>
          </a:xfrm>
          <a:prstGeom prst="roundRect"/>
          <a:solidFill>
            <a:srgbClr val="EDEDED"/>
          </a:solidFill>
        </p:spPr>
      </p:pic>
      <p:pic>
        <p:nvPicPr>
          <p:cNvPr id="69" name="그림 77" descr="C:/Users/Admin1/AppData/Roaming/PolarisOffice/ETemp/12940_6238040/fImage8119378543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1302385" cy="1083945"/>
          </a:xfrm>
          <a:prstGeom prst="roundRect"/>
          <a:solidFill>
            <a:srgbClr val="EDEDED"/>
          </a:solidFill>
        </p:spPr>
      </p:pic>
      <p:cxnSp>
        <p:nvCxnSpPr>
          <p:cNvPr id="70" name="도형 80"/>
          <p:cNvCxnSpPr/>
          <p:nvPr/>
        </p:nvCxnSpPr>
        <p:spPr>
          <a:xfrm rot="0">
            <a:off x="2454910" y="2213610"/>
            <a:ext cx="2835275" cy="79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81" descr="C:/Users/Admin1/AppData/Roaming/PolarisOffice/ETemp/12940_6238040/fImage1204938023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3945255"/>
            <a:ext cx="4126230" cy="1223645"/>
          </a:xfrm>
          <a:prstGeom prst="roundRect"/>
          <a:solidFill>
            <a:srgbClr val="EDEDED"/>
          </a:solidFill>
        </p:spPr>
      </p:pic>
      <p:sp>
        <p:nvSpPr>
          <p:cNvPr id="72" name="텍스트 상자 84"/>
          <p:cNvSpPr txBox="1">
            <a:spLocks/>
          </p:cNvSpPr>
          <p:nvPr/>
        </p:nvSpPr>
        <p:spPr>
          <a:xfrm rot="0">
            <a:off x="1229360" y="523557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85" descr="C:/Users/Admin1/AppData/Roaming/PolarisOffice/ETemp/12940_6238040/fImage3017382460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40065" y="1455420"/>
            <a:ext cx="2818130" cy="1138555"/>
          </a:xfrm>
          <a:prstGeom prst="roundRect"/>
          <a:solidFill>
            <a:srgbClr val="EDEDED"/>
          </a:solidFill>
        </p:spPr>
      </p:pic>
      <p:pic>
        <p:nvPicPr>
          <p:cNvPr id="74" name="그림 86" descr="C:/Users/Admin1/AppData/Roaming/PolarisOffice/ETemp/12940_6238040/fImage8124383390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5420"/>
            <a:ext cx="1216025" cy="1146810"/>
          </a:xfrm>
          <a:prstGeom prst="roundRect"/>
          <a:solidFill>
            <a:srgbClr val="EDEDED"/>
          </a:solidFill>
        </p:spPr>
      </p:pic>
      <p:sp>
        <p:nvSpPr>
          <p:cNvPr id="75" name="텍스트 상자 90"/>
          <p:cNvSpPr txBox="1">
            <a:spLocks/>
          </p:cNvSpPr>
          <p:nvPr/>
        </p:nvSpPr>
        <p:spPr>
          <a:xfrm rot="0">
            <a:off x="6813550" y="273177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91" descr="C:/Users/Admin1/AppData/Roaming/PolarisOffice/ETemp/12940_6238040/fImage12689385153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566160"/>
            <a:ext cx="4144010" cy="1594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3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4405630"/>
            <a:ext cx="413194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Login Texture 폴더에 Sign In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Sign In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>
            <a:off x="1229360" y="523557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Sign Up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Click( ) 함수에 </a:t>
            </a:r>
            <a:r>
              <a:rPr sz="1800">
                <a:latin typeface="맑은 고딕" charset="0"/>
                <a:ea typeface="맑은 고딕" charset="0"/>
              </a:rPr>
              <a:t>SignUp(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9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9705"/>
            <a:ext cx="1198245" cy="1186815"/>
          </a:xfrm>
          <a:prstGeom prst="roundRect"/>
          <a:solidFill>
            <a:srgbClr val="EDEDED"/>
          </a:solidFill>
        </p:spPr>
      </p:pic>
      <p:pic>
        <p:nvPicPr>
          <p:cNvPr id="78" name="그림 9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0160" y="1438275"/>
            <a:ext cx="2825750" cy="1206500"/>
          </a:xfrm>
          <a:prstGeom prst="roundRect"/>
          <a:solidFill>
            <a:srgbClr val="EDEDED"/>
          </a:solidFill>
        </p:spPr>
      </p:pic>
      <p:sp>
        <p:nvSpPr>
          <p:cNvPr id="79" name="텍스트 상자 96"/>
          <p:cNvSpPr txBox="1">
            <a:spLocks/>
          </p:cNvSpPr>
          <p:nvPr/>
        </p:nvSpPr>
        <p:spPr>
          <a:xfrm>
            <a:off x="1231900" y="275463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Sign Up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On Click( ) 함수에 Photon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97"/>
          <p:cNvCxnSpPr/>
          <p:nvPr/>
        </p:nvCxnSpPr>
        <p:spPr>
          <a:xfrm rot="0" flipV="1">
            <a:off x="2248535" y="2136140"/>
            <a:ext cx="1197610" cy="405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853815"/>
            <a:ext cx="4145915" cy="1297940"/>
          </a:xfrm>
          <a:prstGeom prst="roundRect"/>
          <a:solidFill>
            <a:srgbClr val="EDEDED"/>
          </a:solidFill>
        </p:spPr>
      </p:pic>
      <p:pic>
        <p:nvPicPr>
          <p:cNvPr id="82" name="그림 10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1715135"/>
          </a:xfrm>
          <a:prstGeom prst="roundRect"/>
          <a:solidFill>
            <a:srgbClr val="EDEDED"/>
          </a:solidFill>
        </p:spPr>
      </p:pic>
      <p:pic>
        <p:nvPicPr>
          <p:cNvPr id="83" name="그림 10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299460"/>
            <a:ext cx="4138295" cy="1042035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7847330" y="1696720"/>
            <a:ext cx="2963545" cy="21113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314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19900" y="517398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</a:t>
            </a:r>
            <a:r>
              <a:rPr lang="ko-KR" sz="1800">
                <a:latin typeface="맑은 고딕" charset="0"/>
                <a:ea typeface="맑은 고딕" charset="0"/>
              </a:rPr>
              <a:t>주소와</a:t>
            </a:r>
            <a:r>
              <a:rPr lang="ko-KR" sz="1800">
                <a:latin typeface="맑은 고딕" charset="0"/>
                <a:ea typeface="맑은 고딕" charset="0"/>
              </a:rPr>
              <a:t> 암호를 입력하고 PlayFab의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18832_10739096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47165"/>
            <a:ext cx="4144010" cy="3525520"/>
          </a:xfrm>
          <a:prstGeom prst="roundRect"/>
          <a:solidFill>
            <a:srgbClr val="EDEDED"/>
          </a:solidFill>
        </p:spPr>
      </p:pic>
      <p:sp>
        <p:nvSpPr>
          <p:cNvPr id="11" name="텍스트 상자 7"/>
          <p:cNvSpPr txBox="1">
            <a:spLocks/>
          </p:cNvSpPr>
          <p:nvPr/>
        </p:nvSpPr>
        <p:spPr>
          <a:xfrm rot="0">
            <a:off x="1247775" y="54597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로그인 화면에서 Join을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8"/>
          <p:cNvSpPr txBox="1">
            <a:spLocks/>
          </p:cNvSpPr>
          <p:nvPr/>
        </p:nvSpPr>
        <p:spPr>
          <a:xfrm rot="0">
            <a:off x="1247775" y="3595370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</a:t>
            </a:r>
            <a:r>
              <a:rPr lang="ko-KR" sz="1800">
                <a:latin typeface="맑은 고딕" charset="0"/>
                <a:ea typeface="맑은 고딕" charset="0"/>
              </a:rPr>
              <a:t>로그인을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9" descr="C:/Users/Admin1/AppData/Roaming/PolarisOffice/ETemp/18832_10739096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7800"/>
            <a:ext cx="4131945" cy="2029460"/>
          </a:xfrm>
          <a:prstGeom prst="roundRect"/>
          <a:solidFill>
            <a:srgbClr val="EDEDED"/>
          </a:solidFill>
        </p:spPr>
      </p:pic>
      <p:pic>
        <p:nvPicPr>
          <p:cNvPr id="14" name="그림 4" descr="C:/Users/Admin1/AppData/Roaming/PolarisOffice/ETemp/18832_10739096/fImage10239226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419600"/>
            <a:ext cx="4134485" cy="905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28725" y="5318125"/>
            <a:ext cx="413448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회원가입할 때 입력한 전자 </a:t>
            </a:r>
            <a:r>
              <a:rPr lang="ko-KR" sz="1800">
                <a:latin typeface="맑은 고딕" charset="0"/>
                <a:ea typeface="맑은 고딕" charset="0"/>
              </a:rPr>
              <a:t>메일에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전자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 descr="C:/Users/Admin1/AppData/Roaming/PolarisOffice/ETemp/18644_16045856/fImage33799141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7325"/>
            <a:ext cx="4122420" cy="3658870"/>
          </a:xfrm>
          <a:prstGeom prst="roundRect"/>
          <a:solidFill>
            <a:srgbClr val="EDEDED"/>
          </a:solidFill>
        </p:spPr>
      </p:pic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57325"/>
            <a:ext cx="4119245" cy="3362960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34505" y="507365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Email에 가서 전자 메일을 </a:t>
            </a:r>
            <a:r>
              <a:rPr lang="ko-KR" sz="1800">
                <a:latin typeface="맑은 고딕" charset="0"/>
                <a:ea typeface="맑은 고딕" charset="0"/>
              </a:rPr>
              <a:t>도착했는지</a:t>
            </a:r>
            <a:r>
              <a:rPr lang="ko-KR" sz="1800">
                <a:latin typeface="맑은 고딕" charset="0"/>
                <a:ea typeface="맑은 고딕" charset="0"/>
              </a:rPr>
              <a:t> 확인하고 전자 메일 주소 </a:t>
            </a:r>
            <a:r>
              <a:rPr lang="ko-KR" sz="1800">
                <a:latin typeface="맑은 고딕" charset="0"/>
                <a:ea typeface="맑은 고딕" charset="0"/>
              </a:rPr>
              <a:t>확인을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38250" y="5151120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게임 내에 있는 사용자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관리할 수 있는 DataBase가 </a:t>
            </a:r>
            <a:r>
              <a:rPr lang="ko-KR" sz="1800">
                <a:latin typeface="맑은 고딕" charset="0"/>
                <a:ea typeface="맑은 고딕" charset="0"/>
              </a:rPr>
              <a:t>생성되며</a:t>
            </a:r>
            <a:r>
              <a:rPr lang="ko-KR" sz="1800">
                <a:latin typeface="맑은 고딕" charset="0"/>
                <a:ea typeface="맑은 고딕" charset="0"/>
              </a:rPr>
              <a:t> DataBase이름을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35306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/>
          <p:cNvSpPr txBox="1">
            <a:spLocks/>
          </p:cNvSpPr>
          <p:nvPr/>
        </p:nvSpPr>
        <p:spPr>
          <a:xfrm rot="0">
            <a:off x="6877050" y="5149850"/>
            <a:ext cx="4096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</a:t>
            </a:r>
            <a:r>
              <a:rPr lang="ko-KR" sz="1800">
                <a:latin typeface="맑은 고딕" charset="0"/>
                <a:ea typeface="맑은 고딕" charset="0"/>
              </a:rPr>
              <a:t>도움말</a:t>
            </a:r>
            <a:r>
              <a:rPr lang="ko-KR" sz="1800">
                <a:latin typeface="맑은 고딕" charset="0"/>
                <a:ea typeface="맑은 고딕" charset="0"/>
              </a:rPr>
              <a:t> 버튼을 입력하고 지원을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1" descr="C:/Users/Admin1/AppData/Roaming/PolarisOffice/ETemp/18832_10739096/fImage4545227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7800"/>
            <a:ext cx="4124960" cy="3524885"/>
          </a:xfrm>
          <a:prstGeom prst="roundRect"/>
          <a:solidFill>
            <a:srgbClr val="EDEDED"/>
          </a:solidFill>
        </p:spPr>
      </p:pic>
      <p:pic>
        <p:nvPicPr>
          <p:cNvPr id="45" name="그림 14" descr="C:/Users/Admin1/AppData/Roaming/PolarisOffice/ETemp/18832_10739096/fImage7346228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1495" y="1438275"/>
            <a:ext cx="4082415" cy="3524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33265" y="33401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9" name="Picture " descr="C:/Users/Admin1/AppData/Roaming/PolarisOffice/ETemp/18832_10739096/fImage50737149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7325"/>
            <a:ext cx="4134485" cy="3486785"/>
          </a:xfrm>
          <a:prstGeom prst="roundRect"/>
          <a:solidFill>
            <a:srgbClr val="EDEDED"/>
          </a:solidFill>
        </p:spPr>
      </p:pic>
      <p:sp>
        <p:nvSpPr>
          <p:cNvPr id="40" name="Rect 0"/>
          <p:cNvSpPr txBox="1">
            <a:spLocks/>
          </p:cNvSpPr>
          <p:nvPr/>
        </p:nvSpPr>
        <p:spPr>
          <a:xfrm rot="0">
            <a:off x="1235075" y="515366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도움말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참조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자료에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SDK</a:t>
            </a:r>
            <a:r>
              <a:rPr lang="ko-KR" sz="1800">
                <a:latin typeface="맑은 고딕" charset="0"/>
                <a:ea typeface="맑은 고딕" charset="0"/>
              </a:rPr>
              <a:t> 다운로드를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9"/>
          <p:cNvSpPr txBox="1">
            <a:spLocks/>
          </p:cNvSpPr>
          <p:nvPr/>
        </p:nvSpPr>
        <p:spPr>
          <a:xfrm rot="0">
            <a:off x="6800850" y="2821305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Azure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</a:t>
            </a:r>
            <a:r>
              <a:rPr lang="ko-KR" sz="1800">
                <a:latin typeface="맑은 고딕" charset="0"/>
                <a:ea typeface="맑은 고딕" charset="0"/>
              </a:rPr>
              <a:t> 설명서 </a:t>
            </a:r>
            <a:r>
              <a:rPr lang="ko-KR" sz="1800">
                <a:latin typeface="맑은 고딕" charset="0"/>
                <a:ea typeface="맑은 고딕" charset="0"/>
              </a:rPr>
              <a:t>화면에서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엔진을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23" descr="C:/Users/Admin1/AppData/Roaming/PolarisOffice/ETemp/18832_10739096/fImage1682331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1456055"/>
            <a:ext cx="4134485" cy="1249680"/>
          </a:xfrm>
          <a:prstGeom prst="roundRect"/>
          <a:solidFill>
            <a:srgbClr val="EDEDED"/>
          </a:solidFill>
        </p:spPr>
      </p:pic>
      <p:sp>
        <p:nvSpPr>
          <p:cNvPr id="44" name="텍스트 상자 31"/>
          <p:cNvSpPr txBox="1">
            <a:spLocks/>
          </p:cNvSpPr>
          <p:nvPr/>
        </p:nvSpPr>
        <p:spPr>
          <a:xfrm rot="0">
            <a:off x="6791960" y="541718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</a:t>
            </a:r>
            <a:r>
              <a:rPr lang="ko-KR" sz="1800">
                <a:latin typeface="맑은 고딕" charset="0"/>
                <a:ea typeface="맑은 고딕" charset="0"/>
              </a:rPr>
              <a:t>화면에서</a:t>
            </a:r>
            <a:r>
              <a:rPr lang="ko-KR" sz="1800">
                <a:latin typeface="맑은 고딕" charset="0"/>
                <a:ea typeface="맑은 고딕" charset="0"/>
              </a:rPr>
              <a:t>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2" descr="C:/Users/Admin1/AppData/Roaming/PolarisOffice/ETemp/18832_10739096/fImage2231032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648075"/>
            <a:ext cx="4101465" cy="1629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44170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18832_1073909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44010" cy="3477260"/>
          </a:xfrm>
          <a:prstGeom prst="roundRect"/>
          <a:solidFill>
            <a:srgbClr val="EDEDED"/>
          </a:solidFill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1225550" y="5135880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PlayFab SDK 다운로드 </a:t>
            </a:r>
            <a:r>
              <a:rPr lang="ko-KR" sz="1800">
                <a:latin typeface="맑은 고딕" charset="0"/>
                <a:ea typeface="맑은 고딕" charset="0"/>
              </a:rPr>
              <a:t>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Unity 편집기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확장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자산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패키지]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7"/>
          <p:cNvSpPr txBox="1">
            <a:spLocks/>
          </p:cNvSpPr>
          <p:nvPr/>
        </p:nvSpPr>
        <p:spPr>
          <a:xfrm rot="0">
            <a:off x="6810375" y="512000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다운로드가 완료되면 </a:t>
            </a:r>
            <a:r>
              <a:rPr lang="ko-KR" sz="1800">
                <a:latin typeface="맑은 고딕" charset="0"/>
                <a:ea typeface="맑은 고딕" charset="0"/>
              </a:rPr>
              <a:t>유니티에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적용할</a:t>
            </a:r>
            <a:r>
              <a:rPr lang="ko-KR" sz="1800">
                <a:latin typeface="맑은 고딕" charset="0"/>
                <a:ea typeface="맑은 고딕" charset="0"/>
              </a:rPr>
              <a:t> 파일 내역을 </a:t>
            </a:r>
            <a:r>
              <a:rPr lang="ko-KR" sz="1800">
                <a:latin typeface="맑은 고딕" charset="0"/>
                <a:ea typeface="맑은 고딕" charset="0"/>
              </a:rPr>
              <a:t>확인하고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Import를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8" descr="C:/Users/Admin1/AppData/Roaming/PolarisOffice/ETemp/18832_10739096/fImage36477241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4134485" cy="3477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25120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8250" y="529272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PlayFab Editor가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3" descr="C:/Users/Admin1/AppData/Roaming/PolarisOffice/ETemp/18644_1604585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800"/>
            <a:ext cx="4142105" cy="3706495"/>
          </a:xfrm>
          <a:prstGeom prst="roundRect"/>
          <a:solidFill>
            <a:srgbClr val="EDEDED"/>
          </a:solidFill>
        </p:spPr>
      </p:pic>
      <p:sp>
        <p:nvSpPr>
          <p:cNvPr id="51" name="텍스트 상자 47"/>
          <p:cNvSpPr txBox="1">
            <a:spLocks/>
          </p:cNvSpPr>
          <p:nvPr/>
        </p:nvSpPr>
        <p:spPr>
          <a:xfrm rot="0">
            <a:off x="6819900" y="502412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로그인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가입했던 ID와 </a:t>
            </a:r>
            <a:r>
              <a:rPr lang="ko-KR" sz="1800">
                <a:latin typeface="맑은 고딕" charset="0"/>
                <a:ea typeface="맑은 고딕" charset="0"/>
              </a:rPr>
              <a:t>비밀번호를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9" descr="C:/Users/Admin1/AppData/Roaming/PolarisOffice/ETemp/18644_16045856/fImage12374253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165"/>
            <a:ext cx="4137660" cy="34118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Install PlayFab SDK를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유니티</a:t>
            </a:r>
            <a:r>
              <a:rPr lang="ko-KR" sz="1800">
                <a:latin typeface="맑은 고딕" charset="0"/>
                <a:ea typeface="맑은 고딕" charset="0"/>
              </a:rPr>
              <a:t> 안에 SDK를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5" descr="C:/Users/Admin1/AppData/Roaming/PolarisOffice/ETemp/18644_16045856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08450" cy="3650615"/>
          </a:xfrm>
          <a:prstGeom prst="rect"/>
          <a:noFill/>
        </p:spPr>
      </p:pic>
      <p:pic>
        <p:nvPicPr>
          <p:cNvPr id="53" name="그림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457325"/>
            <a:ext cx="4041140" cy="3848735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8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649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SETTINGS의 </a:t>
            </a:r>
            <a:r>
              <a:rPr lang="ko-KR" sz="1800">
                <a:latin typeface="맑은 고딕" charset="0"/>
                <a:ea typeface="맑은 고딕" charset="0"/>
              </a:rPr>
              <a:t>PROJECT에서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선택하고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04990" y="5216525"/>
            <a:ext cx="40525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3055" cy="3297555"/>
          </a:xfrm>
          <a:prstGeom prst="rect"/>
          <a:noFill/>
        </p:spPr>
      </p:pic>
      <p:pic>
        <p:nvPicPr>
          <p:cNvPr id="56" name="그림 29" descr="C:/Users/Admin1/AppData/Roaming/PolarisOffice/ETemp/12940_6238040/fImage19138269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447800"/>
            <a:ext cx="2475230" cy="3574415"/>
          </a:xfrm>
          <a:prstGeom prst="roundRect"/>
          <a:solidFill>
            <a:srgbClr val="EDEDED"/>
          </a:solidFill>
        </p:spPr>
      </p:pic>
      <p:pic>
        <p:nvPicPr>
          <p:cNvPr id="57" name="그림 1" descr="C:/Users/Admin1/AppData/Roaming/PolarisOffice/ETemp/12940_6238040/fImage5690258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247900"/>
            <a:ext cx="1387475" cy="195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