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8" r:id="rId12"/>
  </p:sldMasterIdLst>
  <p:notesMasterIdLst>
    <p:notesMasterId r:id="rId14"/>
  </p:notesMasterIdLst>
  <p:sldIdLst>
    <p:sldId id="303" r:id="rId16"/>
    <p:sldId id="315" r:id="rId18"/>
    <p:sldId id="317" r:id="rId20"/>
    <p:sldId id="320" r:id="rId22"/>
    <p:sldId id="316" r:id="rId24"/>
    <p:sldId id="318" r:id="rId26"/>
    <p:sldId id="314" r:id="rId27"/>
    <p:sldId id="319" r:id="rId28"/>
    <p:sldId id="32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1928117041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8" Type="http://schemas.openxmlformats.org/officeDocument/2006/relationships/image" Target="../media/fImage114731866334.png"></Relationship><Relationship Id="rId9" Type="http://schemas.openxmlformats.org/officeDocument/2006/relationships/image" Target="../media/fImage115161876500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603472316500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8" Type="http://schemas.openxmlformats.org/officeDocument/2006/relationships/image" Target="../media/fImage122231951478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 descr="C:/Users/Admin1/AppData/Roaming/PolarisOffice/ETemp/21612_20234488/fImage24169119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 descr="C:/Users/Admin1/AppData/Roaming/PolarisOffice/ETemp/21612_20234488/fImage24169120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 descr="C:/Users/Admin1/AppData/Roaming/PolarisOffice/ETemp/21612_20234488/fImage1642123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 descr="C:/Users/Admin1/AppData/Roaming/PolarisOffice/ETemp/21612_20234488/fImage1642124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 descr="C:/Users/Admin1/AppData/Roaming/PolarisOffice/ETemp/21612_20234488/fImage9573132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 descr="C:/Users/Admin1/AppData/Roaming/PolarisOffice/ETemp/21612_20234488/fImage24169218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 descr="C:/Users/Admin1/AppData/Roaming/PolarisOffice/ETemp/21612_20234488/fImage24169219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 descr="C:/Users/Admin1/AppData/Roaming/PolarisOffice/ETemp/21612_20234488/fImage31769423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 descr="C:/Users/Admin1/AppData/Roaming/PolarisOffice/ETemp/21612_20234488/fImage31769423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 descr="C:/Users/Admin1/AppData/Roaming/PolarisOffice/ETemp/21612_20234488/fImage381675234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 descr="C:/Users/Admin1/AppData/Roaming/PolarisOffice/ETemp/21612_20234488/fImage19281170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065905" cy="357187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0570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68165"/>
            <a:ext cx="41903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74180" y="2780665"/>
            <a:ext cx="4191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Resources 폴더에 넣고 프리팹으로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4" name="그림 15" descr="C:/Users/Admin1/AppData/Roaming/PolarisOffice/ETemp/21612_20234488/fImage5433174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4860" y="1230630"/>
            <a:ext cx="2565400" cy="1416050"/>
          </a:xfrm>
          <a:prstGeom prst="roundRect"/>
          <a:solidFill>
            <a:srgbClr val="EDEDED"/>
          </a:solidFill>
        </p:spPr>
      </p:pic>
      <p:pic>
        <p:nvPicPr>
          <p:cNvPr id="16" name="그림 29" descr="C:/Users/Admin1/AppData/Roaming/PolarisOffice/ETemp/21612_20234488/fImage11473186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211580"/>
            <a:ext cx="1480185" cy="142430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806055" y="2344420"/>
            <a:ext cx="1496695" cy="8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32" descr="C:/Users/Admin1/AppData/Roaming/PolarisOffice/ETemp/21612_20234488/fImage11516187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3545" y="3596640"/>
            <a:ext cx="1340485" cy="1433195"/>
          </a:xfrm>
          <a:prstGeom prst="roundRect"/>
          <a:solidFill>
            <a:srgbClr val="EDEDED"/>
          </a:solidFill>
        </p:spPr>
      </p:pic>
      <p:pic>
        <p:nvPicPr>
          <p:cNvPr id="18" name="그림 35" descr="C:/Users/Admin1/AppData/Roaming/PolarisOffice/ETemp/21612_20234488/fImage5480189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607435"/>
            <a:ext cx="2721610" cy="1430655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33500" y="3121025"/>
            <a:ext cx="403034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Admin1/AppData/Roaming/PolarisOffice/ETemp/21612_20234488/fImage603472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1380490"/>
            <a:ext cx="4042410" cy="1642110"/>
          </a:xfrm>
          <a:prstGeom prst="roundRect"/>
          <a:solidFill>
            <a:srgbClr val="EDEDED"/>
          </a:solidFill>
        </p:spPr>
      </p:pic>
      <p:pic>
        <p:nvPicPr>
          <p:cNvPr id="9" name="그림 41" descr="C:/Users/Admin1/AppData/Roaming/PolarisOffice/ETemp/21612_20234488/fImage19150194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345055" cy="3796030"/>
          </a:xfrm>
          <a:prstGeom prst="roundRect"/>
          <a:solidFill>
            <a:srgbClr val="EDEDED"/>
          </a:solidFill>
        </p:spPr>
      </p:pic>
      <p:pic>
        <p:nvPicPr>
          <p:cNvPr id="10" name="그림 42" descr="C:/Users/Admin1/AppData/Roaming/PolarisOffice/ETemp/21612_20234488/fImage12223195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7515" y="2270760"/>
            <a:ext cx="1621155" cy="2134235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16725" y="5348605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 descr="C:/Users/Admin1/AppData/Roaming/PolarisOffice/ETemp/21612_20234488/fImage1254834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4116070"/>
            <a:ext cx="4030345" cy="1106170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337945" y="5334000"/>
            <a:ext cx="40316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 descr="C:/Users/Admin1/AppData/Roaming/PolarisOffice/ETemp/21612_20234488/fImage2408617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8285" cy="2710815"/>
          </a:xfrm>
          <a:prstGeom prst="roundRect"/>
          <a:solidFill>
            <a:srgbClr val="EDEDED"/>
          </a:solidFill>
        </p:spPr>
      </p:pic>
      <p:pic>
        <p:nvPicPr>
          <p:cNvPr id="4" name="그림 12" descr="C:/Users/Admin1/AppData/Roaming/PolarisOffice/ETemp/21612_20234488/fImage6429171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350895"/>
            <a:ext cx="4036695" cy="1031240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304155"/>
            <a:ext cx="40563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0297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String </a:t>
            </a:r>
            <a:r>
              <a:rPr lang="ko-KR" sz="1800">
                <a:latin typeface="맑은 고딕" charset="0"/>
                <a:ea typeface="맑은 고딕" charset="0"/>
              </a:rPr>
              <a:t>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 descr="C:/Users/Admin1/AppData/Roaming/PolarisOffice/ETemp/21612_20234488/fImage3456117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4274820"/>
            <a:ext cx="1789430" cy="863600"/>
          </a:xfrm>
          <a:prstGeom prst="roundRect"/>
          <a:solidFill>
            <a:srgbClr val="EDEDED"/>
          </a:solidFill>
        </p:spPr>
      </p:pic>
      <p:pic>
        <p:nvPicPr>
          <p:cNvPr id="9" name="그림 17" descr="C:/Users/Admin1/AppData/Roaming/PolarisOffice/ETemp/21612_20234488/fImage13755176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4264660"/>
            <a:ext cx="1800225" cy="865505"/>
          </a:xfrm>
          <a:prstGeom prst="roundRect"/>
          <a:solidFill>
            <a:srgbClr val="EDEDED"/>
          </a:solidFill>
        </p:spPr>
      </p:pic>
      <p:pic>
        <p:nvPicPr>
          <p:cNvPr id="11" name="그림 93" descr="C:/Users/Admin1/AppData/Roaming/PolarisOffice/ETemp/21612_20234488/fImage12101326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255" y="1255395"/>
            <a:ext cx="4036695" cy="1905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4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8625" y="3030220"/>
            <a:ext cx="743585" cy="791845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95855" cy="2494915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234180"/>
            <a:ext cx="40297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1750" y="1333500"/>
            <a:ext cx="1530985" cy="1418590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1455"/>
            <a:ext cx="3810" cy="279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185" cy="2724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312920"/>
            <a:ext cx="41338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채팅 UI의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오브젝트의 하위 오브젝트로 설정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PunRPC 함수로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91325" y="4315460"/>
            <a:ext cx="43249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315460" cy="2834640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356995"/>
            <a:ext cx="4124325" cy="2806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8725" y="5160010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798310" y="5496560"/>
            <a:ext cx="40798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Chatting Manager에</a:t>
            </a:r>
            <a:r>
              <a:rPr lang="ko-KR" sz="1800">
                <a:latin typeface="맑은 고딕" charset="0"/>
                <a:ea typeface="맑은 고딕" charset="0"/>
              </a:rPr>
              <a:t> Photon View 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 rot="0">
            <a:off x="1466850" y="2969260"/>
            <a:ext cx="3915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 rot="0">
            <a:off x="6794500" y="4425950"/>
            <a:ext cx="41859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2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