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689" r:id="rId12"/>
  </p:sldMasterIdLst>
  <p:notesMasterIdLst>
    <p:notesMasterId r:id="rId14"/>
  </p:notesMasterIdLst>
  <p:sldIdLst>
    <p:sldId id="303" r:id="rId16"/>
    <p:sldId id="311" r:id="rId18"/>
    <p:sldId id="312" r:id="rId20"/>
    <p:sldId id="307" r:id="rId22"/>
    <p:sldId id="308" r:id="rId23"/>
    <p:sldId id="31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5" Type="http://schemas.openxmlformats.org/officeDocument/2006/relationships/image" Target="../media/fImage1845816641.png"></Relationship><Relationship Id="rId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222931688467.png"></Relationship><Relationship Id="rId9" Type="http://schemas.openxmlformats.org/officeDocument/2006/relationships/image" Target="../media/fImage58351696334.png"></Relationship><Relationship Id="rId1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notesSlide" Target="../notesSlides/notesSlide3.xml"></Relationship><Relationship Id="rId5" Type="http://schemas.openxmlformats.org/officeDocument/2006/relationships/image" Target="../media/fImage14441706500.png"></Relationship><Relationship Id="rId6" Type="http://schemas.openxmlformats.org/officeDocument/2006/relationships/image" Target="../media/fImage57651719169.png"></Relationship><Relationship Id="rId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7" Type="http://schemas.openxmlformats.org/officeDocument/2006/relationships/notesSlide" Target="../notesSlides/notesSlide4.xml"></Relationship><Relationship Id="rId8" Type="http://schemas.openxmlformats.org/officeDocument/2006/relationships/image" Target="../media/fImage82691725724.png"></Relationship><Relationship Id="rId9" Type="http://schemas.openxmlformats.org/officeDocument/2006/relationships/image" Target="../media/fImage282211741478.png"></Relationship><Relationship Id="rId1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442017941.png"></Relationship><Relationship Id="rId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image" Target="../media/fImage302725788467.png"></Relationship><Relationship Id="rId4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98720" y="376555"/>
            <a:ext cx="22009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Scroll View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1"/>
          <p:cNvSpPr txBox="1">
            <a:spLocks/>
          </p:cNvSpPr>
          <p:nvPr/>
        </p:nvSpPr>
        <p:spPr>
          <a:xfrm rot="0">
            <a:off x="6543675" y="1419225"/>
            <a:ext cx="4490085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Movement Type : 끝까지 스크롤 되는 동작을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Unrestricted : 끝까지 스크롤 한 이후에도 계속 스크롤 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Elastic : 끝까지 스크롤한 이후 일정량만큼 더 스크롤 가능하게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Elasticity에 설정된 수치만큼 탄력 있게 스크롤 끝으로 값이 0이면 바로 돌아오고 값이 크면 천천히 돌아옵니다.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Clamped : 끝까지 스크롤 하면 더 이상 스크롤 되지 않고 멈추게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3" name="그림 3" descr="C:/Users/Admin1/AppData/Roaming/PolarisOffice/ETemp/19144_22008136/fImage18458166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4605" y="1421765"/>
            <a:ext cx="4077970" cy="4239895"/>
          </a:xfrm>
          <a:prstGeom prst="rect"/>
          <a:noFill/>
          <a:effectLst>
            <a:outerShdw sx="100000" sy="100000" blurRad="292100" dist="139700" dir="2700000" rotWithShape="0" algn="tl">
              <a:srgbClr val="000000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5334000" y="469900"/>
            <a:ext cx="15360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961390" y="4545965"/>
            <a:ext cx="437642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Inertia : 스크롤 동작에 관성을 적용할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활성화 상태이면 드래그 도중 멈출 때 속도가 천천히 감소합니다.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3"/>
          <p:cNvSpPr txBox="1">
            <a:spLocks/>
          </p:cNvSpPr>
          <p:nvPr/>
        </p:nvSpPr>
        <p:spPr>
          <a:xfrm rot="0">
            <a:off x="6440805" y="4558665"/>
            <a:ext cx="44094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Scroll Sensitivity : 마우스 휠이나 트랙패드 조작으로 스크롤 했을 때 감도를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7"/>
          <p:cNvSpPr txBox="1">
            <a:spLocks/>
          </p:cNvSpPr>
          <p:nvPr/>
        </p:nvSpPr>
        <p:spPr>
          <a:xfrm rot="0">
            <a:off x="5023485" y="343535"/>
            <a:ext cx="21596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Scroll Rect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8" descr="C:/Users/Admin1/AppData/Roaming/PolarisOffice/ETemp/19144_22008136/fImage22293168846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32550" y="1450975"/>
            <a:ext cx="4399280" cy="2791460"/>
          </a:xfrm>
          <a:prstGeom prst="roundRect"/>
          <a:solidFill>
            <a:srgbClr val="EDEDED"/>
          </a:solidFill>
        </p:spPr>
      </p:pic>
      <p:pic>
        <p:nvPicPr>
          <p:cNvPr id="33" name="그림 11" descr="C:/Users/Admin1/AppData/Roaming/PolarisOffice/ETemp/19144_22008136/fImage5835169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7105" y="1446530"/>
            <a:ext cx="4362450" cy="27851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59580" y="361315"/>
            <a:ext cx="35788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Content Size Fitter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6696075" y="1528445"/>
            <a:ext cx="4218305" cy="4523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Content Size Fitter : 게임 오브젝트의 크기를 콘텐츠의 크기에 맞추어주는 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Unconstrained : UI의 크기를 콘텐츠에 맞추지 않는 옵션으로 UI의 크기를 직접 맞추거나 고정된 크기를 사용해야 할 때 사용하는 옵션입니다.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Min Size : 레이아웃 요소의 최소 크기를 기준으로 UI의 크기를 맞추는 옵션입니다.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Preferred Size : 기본적인 콘텐츠의 크기에 따라 UI의 크기를 맞추는 옵션입니다.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14" descr="C:/Users/Admin1/AppData/Roaming/PolarisOffice/ETemp/19144_22008136/fImage1444170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36465" y="2000250"/>
            <a:ext cx="486410" cy="2872105"/>
          </a:xfrm>
          <a:prstGeom prst="roundRect"/>
          <a:solidFill>
            <a:srgbClr val="EDEDED"/>
          </a:solidFill>
        </p:spPr>
      </p:pic>
      <p:pic>
        <p:nvPicPr>
          <p:cNvPr id="26" name="그림 17" descr="C:/Users/Admin1/AppData/Roaming/PolarisOffice/ETemp/19144_22008136/fImage5765171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2720" y="1809115"/>
            <a:ext cx="2858135" cy="3253105"/>
          </a:xfrm>
          <a:prstGeom prst="rect"/>
          <a:noFill/>
          <a:effectLst>
            <a:outerShdw sx="100000" sy="100000" blurRad="292100" dist="139700" dir="2700000" rotWithShape="0" algn="tl">
              <a:srgbClr val="000000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777105" y="407670"/>
            <a:ext cx="2639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 </a:t>
            </a:r>
            <a:r>
              <a:rPr lang="ko-KR" sz="3000" b="1">
                <a:latin typeface="맑은 고딕" charset="0"/>
                <a:ea typeface="맑은 고딕" charset="0"/>
              </a:rPr>
              <a:t>Voice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196975" y="4688840"/>
            <a:ext cx="4140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음성 전송은 대화가 끝났을 때 자동으로 전송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잠시 멈추고 다시 대화를 시작할 때 재개됩니다.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21" descr="C:/Users/Admin1/AppData/Roaming/PolarisOffice/ETemp/15084_18851176/fImage8269172572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6975" y="1486535"/>
            <a:ext cx="4138295" cy="3044825"/>
          </a:xfrm>
          <a:prstGeom prst="roundRect"/>
          <a:solidFill>
            <a:srgbClr val="EDEDED"/>
          </a:solidFill>
        </p:spPr>
      </p:pic>
      <p:sp>
        <p:nvSpPr>
          <p:cNvPr id="25" name="텍스트 상자 24"/>
          <p:cNvSpPr txBox="1">
            <a:spLocks/>
          </p:cNvSpPr>
          <p:nvPr/>
        </p:nvSpPr>
        <p:spPr>
          <a:xfrm rot="0">
            <a:off x="6729095" y="4683760"/>
            <a:ext cx="42697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포톤에서 포톤 보이스 앱을 생성하고 포톤 클라우드 설정에서 앱 ID를 넣어주어야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25" descr="C:/Users/Admin1/AppData/Roaming/PolarisOffice/ETemp/15084_18851176/fImage28221174147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03060" y="1579880"/>
            <a:ext cx="4304030" cy="29514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3939540" y="421005"/>
            <a:ext cx="43072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 </a:t>
            </a:r>
            <a:r>
              <a:rPr lang="ko-KR" sz="3000" b="1">
                <a:latin typeface="맑은 고딕" charset="0"/>
                <a:ea typeface="맑은 고딕" charset="0"/>
              </a:rPr>
              <a:t>Voice Network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134735" y="1478280"/>
            <a:ext cx="4594225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네트워크에서 인스턴스화된 프리팹에 대한 레코더 및 스피커 설정을 담당하는 구성 요소입니다.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Primary Recoder에 현재 설정한 Recoder 컴포넌트를 넣어주시면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프리팹으로 되어 있는 게임 오브젝트에 스피커 컴포넌트와 포톤 보이스 뷰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2" descr="C:/Users/Admin1/AppData/Roaming/PolarisOffice/ETemp/15084_18851176/fImage4420179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74165" y="1477010"/>
            <a:ext cx="3804920" cy="37522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5245735" y="448310"/>
            <a:ext cx="17081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Recoder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>
            <a:off x="1456055" y="1626235"/>
            <a:ext cx="4967605" cy="3969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Input Source Type(Microphone) 마이크가 연결되어 있다면 현재 연결되어 있는 마이크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정보가 나타납니다.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Microphone Device에서 원하는 음성 입력 장치를 선택할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DebugEcho를 허용하면 내 음성이 들리는지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Recoder는 </a:t>
            </a:r>
            <a:r>
              <a:rPr lang="ko-KR" sz="1800">
                <a:latin typeface="맑은 고딕" charset="0"/>
                <a:ea typeface="맑은 고딕" charset="0"/>
              </a:rPr>
              <a:t>사</a:t>
            </a:r>
            <a:r>
              <a:rPr lang="ko-KR" sz="1800">
                <a:latin typeface="맑은 고딕" charset="0"/>
                <a:ea typeface="맑은 고딕" charset="0"/>
              </a:rPr>
              <a:t>운드를 녹음하고 전송</a:t>
            </a:r>
            <a:r>
              <a:rPr lang="ko-KR" sz="1800">
                <a:latin typeface="맑은 고딕" charset="0"/>
                <a:ea typeface="맑은 고딕" charset="0"/>
              </a:rPr>
              <a:t>하며</a:t>
            </a:r>
            <a:r>
              <a:rPr lang="ko-KR" sz="1800">
                <a:latin typeface="맑은 고딕" charset="0"/>
                <a:ea typeface="맑은 고딕" charset="0"/>
              </a:rPr>
              <a:t> 컴포넌트</a:t>
            </a:r>
            <a:r>
              <a:rPr lang="ko-KR" sz="1800">
                <a:latin typeface="맑은 고딕" charset="0"/>
                <a:ea typeface="맑은 고딕" charset="0"/>
              </a:rPr>
              <a:t>에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Transmit Enabled를</a:t>
            </a:r>
            <a:r>
              <a:rPr lang="ko-KR" sz="1800">
                <a:latin typeface="맑은 고딕" charset="0"/>
                <a:ea typeface="맑은 고딕" charset="0"/>
              </a:rPr>
              <a:t> 설정하</a:t>
            </a:r>
            <a:r>
              <a:rPr lang="ko-KR" sz="1800">
                <a:latin typeface="맑은 고딕" charset="0"/>
                <a:ea typeface="맑은 고딕" charset="0"/>
              </a:rPr>
              <a:t>면</a:t>
            </a:r>
            <a:r>
              <a:rPr lang="ko-KR" sz="1800">
                <a:latin typeface="맑은 고딕" charset="0"/>
                <a:ea typeface="맑은 고딕" charset="0"/>
              </a:rPr>
              <a:t> 녹음된 오디오의 전송 여부를 파악할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1" descr="C:/Users/Admin1/AppData/Roaming/PolarisOffice/ETemp/15084_18851176/fImage30272578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81875" y="1629410"/>
            <a:ext cx="3592195" cy="39655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