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84" r:id="rId13"/>
  </p:sldMasterIdLst>
  <p:notesMasterIdLst>
    <p:notesMasterId r:id="rId15"/>
  </p:notesMasterIdLst>
  <p:sldIdLst>
    <p:sldId id="288" r:id="rId17"/>
    <p:sldId id="287" r:id="rId19"/>
    <p:sldId id="290" r:id="rId21"/>
    <p:sldId id="291" r:id="rId23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1.xml"></Relationship><Relationship Id="rId7" Type="http://schemas.openxmlformats.org/officeDocument/2006/relationships/image" Target="../media/fImage33931046500.png"></Relationship><Relationship Id="rId8" Type="http://schemas.openxmlformats.org/officeDocument/2006/relationships/image" Target="../media/fImage327311241.png"></Relationship><Relationship Id="rId9" Type="http://schemas.openxmlformats.org/officeDocument/2006/relationships/image" Target="../media/fImage410881208467.png"></Relationship><Relationship Id="rId10" Type="http://schemas.openxmlformats.org/officeDocument/2006/relationships/image" Target="../media/fImage24431246334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3581266500.png"></Relationship><Relationship Id="rId9" Type="http://schemas.openxmlformats.org/officeDocument/2006/relationships/image" Target="../media/fImage45551279169.png"></Relationship><Relationship Id="rId10" Type="http://schemas.openxmlformats.org/officeDocument/2006/relationships/image" Target="../media/fImage103191295724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188661321478.png"></Relationship><Relationship Id="rId7" Type="http://schemas.openxmlformats.org/officeDocument/2006/relationships/image" Target="../media/fImage1348201399358.png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838281406962.png"></Relationship><Relationship Id="rId6" Type="http://schemas.openxmlformats.org/officeDocument/2006/relationships/image" Target="../media/fImage320449941.png"></Relationship><Relationship Id="rId7" Type="http://schemas.openxmlformats.org/officeDocument/2006/relationships/image" Target="../media/fImage4264100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7" Type="http://schemas.openxmlformats.org/officeDocument/2006/relationships/image" Target="../media/fImage57921026334.png"></Relationship><Relationship Id="rId8" Type="http://schemas.openxmlformats.org/officeDocument/2006/relationships/image" Target="../media/fImage55971036500.png"></Relationship><Relationship Id="rId9" Type="http://schemas.openxmlformats.org/officeDocument/2006/relationships/image" Target="../media/fImage361281049169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7648_2016090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050" y="0"/>
            <a:ext cx="12173585" cy="685546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78495" y="-14605"/>
            <a:ext cx="29927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Resources Load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095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Resources.Load</a:t>
            </a:r>
            <a:r>
              <a:rPr lang="ko-KR" sz="1800">
                <a:latin typeface="맑은 고딕" charset="0"/>
                <a:ea typeface="맑은 고딕" charset="0"/>
              </a:rPr>
              <a:t>( )함수는 </a:t>
            </a:r>
            <a:r>
              <a:rPr lang="ko-KR" sz="1800">
                <a:latin typeface="맑은 고딕" charset="0"/>
                <a:ea typeface="맑은 고딕" charset="0"/>
              </a:rPr>
              <a:t>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텍스트 상자 4"/>
          <p:cNvSpPr txBox="1">
            <a:spLocks/>
          </p:cNvSpPr>
          <p:nvPr/>
        </p:nvSpPr>
        <p:spPr>
          <a:xfrm rot="0">
            <a:off x="6850380" y="4189095"/>
            <a:ext cx="40951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Resources를 불러오는 함수는 실시간으로 많이 사용하게 되면 성능에 안 좋은 영향을 끼칠 수가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도형 7"/>
          <p:cNvSpPr>
            <a:spLocks/>
          </p:cNvSpPr>
          <p:nvPr/>
        </p:nvSpPr>
        <p:spPr>
          <a:xfrm rot="0">
            <a:off x="2881630" y="2866390"/>
            <a:ext cx="352425" cy="2774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" descr="C:/Users/Admin1/AppData/Roaming/PolarisOffice/ETemp/7648_20160904/fImage3273112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1895" y="2277745"/>
            <a:ext cx="1643380" cy="1294765"/>
          </a:xfrm>
          <a:prstGeom prst="rect"/>
          <a:noFill/>
        </p:spPr>
      </p:pic>
      <p:pic>
        <p:nvPicPr>
          <p:cNvPr id="1041" name="그림 8" descr="C:/Users/Admin1/AppData/Roaming/PolarisOffice/ETemp/7648_20160904/fImage3393104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3355" y="2767330"/>
            <a:ext cx="503555" cy="41656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1044" name="그림 3" descr="C:/Users/Admin1/AppData/Roaming/PolarisOffice/ETemp/7648_20160904/fImage3393104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01215" y="2774315"/>
            <a:ext cx="503555" cy="41656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1047" name="그림 11" descr="C:/Users/Admin1/AppData/Roaming/PolarisOffice/ETemp/7648_20160904/fImage41088120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0910" y="2386330"/>
            <a:ext cx="1659255" cy="1041400"/>
          </a:xfrm>
          <a:prstGeom prst="roundRect"/>
          <a:solidFill>
            <a:srgbClr val="EDEDED"/>
          </a:solidFill>
        </p:spPr>
      </p:pic>
      <p:sp>
        <p:nvSpPr>
          <p:cNvPr id="1048" name="텍스트 상자 14"/>
          <p:cNvSpPr txBox="1">
            <a:spLocks/>
          </p:cNvSpPr>
          <p:nvPr/>
        </p:nvSpPr>
        <p:spPr>
          <a:xfrm rot="0">
            <a:off x="1252220" y="3633470"/>
            <a:ext cx="40951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Resources 폴더는 빌드를 하게 되면 함께 포함됩니다.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16" descr="C:/Users/Admin1/AppData/Roaming/PolarisOffice/ETemp/7648_20160904/fImage2443124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1276350"/>
            <a:ext cx="4086860" cy="2905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7648_2016090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351645" y="5080"/>
            <a:ext cx="850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Tag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618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태그는 게임 오브젝트를 구별하기 위한 방법입니다.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919595" y="3180080"/>
            <a:ext cx="41922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태그의 이름을 문자열로 비교하게 되면 불필요한 리소스를 많이 사용하게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CompareTag( )함수를 사용하여 충돌 처리 및 이벤트 요소를 추가할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2" name="그림 19" descr="C:/Users/Admin1/AppData/Roaming/PolarisOffice/ETemp/7648_20160904/fImage11358126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1962150"/>
            <a:ext cx="2005965" cy="2086610"/>
          </a:xfrm>
          <a:prstGeom prst="roundRect"/>
          <a:solidFill>
            <a:srgbClr val="EDEDED"/>
          </a:solidFill>
        </p:spPr>
      </p:pic>
      <p:pic>
        <p:nvPicPr>
          <p:cNvPr id="1113" name="그림 22" descr="C:/Users/Admin1/AppData/Roaming/PolarisOffice/ETemp/7648_20160904/fImage4555127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7125" y="2333625"/>
            <a:ext cx="1677035" cy="1296035"/>
          </a:xfrm>
          <a:prstGeom prst="rect"/>
          <a:noFill/>
        </p:spPr>
      </p:pic>
      <p:sp>
        <p:nvSpPr>
          <p:cNvPr id="1114" name="도형 23"/>
          <p:cNvSpPr>
            <a:spLocks/>
          </p:cNvSpPr>
          <p:nvPr/>
        </p:nvSpPr>
        <p:spPr>
          <a:xfrm rot="0">
            <a:off x="3253105" y="2856865"/>
            <a:ext cx="352425" cy="2774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4" descr="C:/Users/Admin1/AppData/Roaming/PolarisOffice/ETemp/7648_20160904/fImage10319129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5150" y="1204595"/>
            <a:ext cx="4182110" cy="1910715"/>
          </a:xfrm>
          <a:prstGeom prst="rect"/>
          <a:noFill/>
        </p:spPr>
      </p:pic>
      <p:sp>
        <p:nvSpPr>
          <p:cNvPr id="1116" name="텍스트 상자 27"/>
          <p:cNvSpPr txBox="1">
            <a:spLocks/>
          </p:cNvSpPr>
          <p:nvPr/>
        </p:nvSpPr>
        <p:spPr>
          <a:xfrm rot="0">
            <a:off x="979805" y="4298315"/>
            <a:ext cx="43618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태그의 이름을 비교하여 오브젝트의 충돌 처리와 여러가지 이벤트 요소를 추가할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20075" y="6350"/>
            <a:ext cx="32410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Vector3.Distance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3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6" name="그림 33" descr="C:/Users/Admin1/AppData/Roaming/PolarisOffice/ETemp/7648_20160904/fImage18866132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1971675"/>
            <a:ext cx="2486660" cy="2305685"/>
          </a:xfrm>
          <a:prstGeom prst="rect"/>
          <a:noFill/>
        </p:spPr>
      </p:pic>
      <p:sp>
        <p:nvSpPr>
          <p:cNvPr id="1117" name="도형 34"/>
          <p:cNvSpPr>
            <a:spLocks/>
          </p:cNvSpPr>
          <p:nvPr/>
        </p:nvSpPr>
        <p:spPr>
          <a:xfrm rot="0">
            <a:off x="1552575" y="2609850"/>
            <a:ext cx="229235" cy="886460"/>
          </a:xfrm>
          <a:prstGeom prst="upDown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9" name="텍스트 상자 38"/>
          <p:cNvSpPr txBox="1">
            <a:spLocks/>
          </p:cNvSpPr>
          <p:nvPr/>
        </p:nvSpPr>
        <p:spPr>
          <a:xfrm rot="0">
            <a:off x="6913880" y="3745865"/>
            <a:ext cx="4126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Vector3.Distance( ) 함수는 두 오브젝트 간의 거리가 일정 거리가 되면 센서 감지같은 이벤트에 많이 사용됩니다.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9330" y="4298315"/>
            <a:ext cx="4403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Vector3.Distance( )는 루트 연산을 하기 때문에 CPU에 부담을 많이 가게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1" name="그림 43" descr="C:/Users/Admin1/AppData/Roaming/PolarisOffice/ETemp/7648_20160904/fImage134820139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5150" y="1190625"/>
            <a:ext cx="4134485" cy="2439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4420_12420240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7080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67775" y="-3175"/>
            <a:ext cx="1743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4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>
            <a:off x="981710" y="3973195"/>
            <a:ext cx="44056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>
            <a:off x="6863715" y="1200785"/>
            <a:ext cx="44056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그래서 유니티는 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8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209800"/>
            <a:ext cx="4406265" cy="1810385"/>
          </a:xfrm>
          <a:prstGeom prst="rect"/>
          <a:noFill/>
        </p:spPr>
      </p:pic>
      <p:pic>
        <p:nvPicPr>
          <p:cNvPr id="1119" name="그림 1" descr="C:/Users/Admin1/AppData/Roaming/PolarisOffice/ETemp/14420_12420240/fImage320449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9290" y="2222500"/>
            <a:ext cx="1847850" cy="1563370"/>
          </a:xfrm>
          <a:prstGeom prst="roundRect"/>
          <a:solidFill>
            <a:srgbClr val="EDEDED"/>
          </a:solidFill>
        </p:spPr>
      </p:pic>
      <p:pic>
        <p:nvPicPr>
          <p:cNvPr id="1120" name="그림 4" descr="C:/Users/Admin1/AppData/Roaming/PolarisOffice/ETemp/14420_12420240/fImage4264100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5630" y="2212975"/>
            <a:ext cx="1665605" cy="1563370"/>
          </a:xfrm>
          <a:prstGeom prst="rect"/>
          <a:noFill/>
        </p:spPr>
      </p:pic>
      <p:sp>
        <p:nvSpPr>
          <p:cNvPr id="1121" name="텍스트 상자 5"/>
          <p:cNvSpPr txBox="1">
            <a:spLocks/>
          </p:cNvSpPr>
          <p:nvPr/>
        </p:nvSpPr>
        <p:spPr>
          <a:xfrm rot="0">
            <a:off x="6868795" y="3968115"/>
            <a:ext cx="44056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쿼터니언은 3개의 축을 동시에 회전시킬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lang="ko-KR" altLang="en-US"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8255"/>
            <a:ext cx="12197080" cy="685419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62950" y="6350"/>
            <a:ext cx="2870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Object Pooling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43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오브젝트 풀링은 객체를 할당하고 파괴하는 대신, 미리 오브젝트 집합을 생성하여 필요할 때마다 사용하고 반납하는 메모리 최적화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>
            <a:off x="981710" y="4231005"/>
            <a:ext cx="4402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파괴될 위치에서는 비활성화 상태로 설정하고 다시 생성할 위치에서는 활성화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상태로 돌려놓습니다.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6864985" y="395351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오브젝트 풀링은 큐로 구현하여 먼저 들어온 데이터가 먼저 활성화되고, 맨 마지막에 들어온 데이터가 마지막에 활성화되는 구조로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557145"/>
            <a:ext cx="2219960" cy="1534160"/>
          </a:xfrm>
          <a:prstGeom prst="rect"/>
          <a:noFill/>
        </p:spPr>
      </p:pic>
      <p:pic>
        <p:nvPicPr>
          <p:cNvPr id="1129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14700" y="2557145"/>
            <a:ext cx="2086610" cy="1520190"/>
          </a:xfrm>
          <a:prstGeom prst="rect"/>
          <a:noFill/>
        </p:spPr>
      </p:pic>
      <p:pic>
        <p:nvPicPr>
          <p:cNvPr id="1130" name="그림 8" descr="C:/Users/Admin1/AppData/Roaming/PolarisOffice/ETemp/18568_12745368/fImage36128104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7050" y="1143000"/>
            <a:ext cx="4220845" cy="2722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