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956" r:id="rId12"/>
  </p:sldMasterIdLst>
  <p:notesMasterIdLst>
    <p:notesMasterId r:id="rId14"/>
  </p:notesMasterIdLst>
  <p:sldIdLst>
    <p:sldId id="287" r:id="rId16"/>
    <p:sldId id="294" r:id="rId17"/>
    <p:sldId id="295" r:id="rId18"/>
    <p:sldId id="296" r:id="rId19"/>
    <p:sldId id="290" r:id="rId20"/>
    <p:sldId id="291" r:id="rId21"/>
    <p:sldId id="299" r:id="rId22"/>
    <p:sldId id="300" r:id="rId23"/>
    <p:sldId id="302" r:id="rId24"/>
    <p:sldId id="303" r:id="rId25"/>
    <p:sldId id="304" r:id="rId26"/>
    <p:sldId id="305" r:id="rId27"/>
    <p:sldId id="306" r:id="rId28"/>
    <p:sldId id="30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25" Type="http://schemas.openxmlformats.org/officeDocument/2006/relationships/image" Target="../media/fImage20162318467.png"></Relationship><Relationship Id="rId26" Type="http://schemas.openxmlformats.org/officeDocument/2006/relationships/image" Target="../media/fImage349515541.png"></Relationship><Relationship Id="rId27" Type="http://schemas.openxmlformats.org/officeDocument/2006/relationships/image" Target="../media/fImage36061579358.png"></Relationship><Relationship Id="rId28" Type="http://schemas.openxmlformats.org/officeDocument/2006/relationships/image" Target="../media/fImage58711648467.png"></Relationship><Relationship Id="rId29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85001695705.png"></Relationship><Relationship Id="rId3" Type="http://schemas.openxmlformats.org/officeDocument/2006/relationships/image" Target="../media/fImage91192385724.png"></Relationship><Relationship Id="rId4" Type="http://schemas.openxmlformats.org/officeDocument/2006/relationships/image" Target="../media/fImage126962391478.png"></Relationship><Relationship Id="rId5" Type="http://schemas.openxmlformats.org/officeDocument/2006/relationships/image" Target="../media/fImage127572409358.png"></Relationship><Relationship Id="rId6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02602516962.png"></Relationship><Relationship Id="rId3" Type="http://schemas.openxmlformats.org/officeDocument/2006/relationships/image" Target="../media/fImage91052524464.png"></Relationship><Relationship Id="rId4" Type="http://schemas.openxmlformats.org/officeDocument/2006/relationships/image" Target="../media/fImage87482535705.png"></Relationship><Relationship Id="rId5" Type="http://schemas.openxmlformats.org/officeDocument/2006/relationships/image" Target="../media/fImage29012568145.png"></Relationship><Relationship Id="rId6" Type="http://schemas.openxmlformats.org/officeDocument/2006/relationships/image" Target="../media/fImage91052583281.png"></Relationship><Relationship Id="rId7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33662736827.png"></Relationship><Relationship Id="rId3" Type="http://schemas.openxmlformats.org/officeDocument/2006/relationships/image" Target="../media/fImage91162749961.png"></Relationship><Relationship Id="rId4" Type="http://schemas.openxmlformats.org/officeDocument/2006/relationships/image" Target="../media/fImage8768275491.png"></Relationship><Relationship Id="rId5" Type="http://schemas.openxmlformats.org/officeDocument/2006/relationships/image" Target="../media/fImage90692792995.png"></Relationship><Relationship Id="rId6" Type="http://schemas.openxmlformats.org/officeDocument/2006/relationships/image" Target="../media/fImage138082801942.png"></Relationship><Relationship Id="rId7" Type="http://schemas.openxmlformats.org/officeDocument/2006/relationships/image" Target="../media/fImage87182814827.png"></Relationship><Relationship Id="rId8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98453035436.png"></Relationship><Relationship Id="rId3" Type="http://schemas.openxmlformats.org/officeDocument/2006/relationships/image" Target="../media/fImage85063092391.png"></Relationship><Relationship Id="rId4" Type="http://schemas.openxmlformats.org/officeDocument/2006/relationships/image" Target="../media/fImage20493104604.png"></Relationship><Relationship Id="rId5" Type="http://schemas.openxmlformats.org/officeDocument/2006/relationships/image" Target="../media/fImage32753113902.png"></Relationship><Relationship Id="rId6" Type="http://schemas.openxmlformats.org/officeDocument/2006/relationships/image" Target="../media/fImage12321313153.png"></Relationship><Relationship Id="rId7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225328292.png"></Relationship><Relationship Id="rId3" Type="http://schemas.openxmlformats.org/officeDocument/2006/relationships/image" Target="../media/fImage30173312382.png"></Relationship><Relationship Id="rId4" Type="http://schemas.openxmlformats.org/officeDocument/2006/relationships/image" Target="../media/fImage55663327421.png"></Relationship><Relationship Id="rId5" Type="http://schemas.openxmlformats.org/officeDocument/2006/relationships/image" Target="../media/fImage120493338716.png"></Relationship><Relationship Id="rId6" Type="http://schemas.openxmlformats.org/officeDocument/2006/relationships/notesSlide" Target="../notesSlides/notesSlide14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11" Type="http://schemas.openxmlformats.org/officeDocument/2006/relationships/image" Target="../media/fImage200481306827.png"></Relationship><Relationship Id="rId12" Type="http://schemas.openxmlformats.org/officeDocument/2006/relationships/image" Target="../media/fImage214891656334.png"></Relationship><Relationship Id="rId13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16" Type="http://schemas.openxmlformats.org/officeDocument/2006/relationships/image" Target="../media/fImage2496610141.png"></Relationship><Relationship Id="rId17" Type="http://schemas.openxmlformats.org/officeDocument/2006/relationships/image" Target="../media/fImage133491706500.png"></Relationship><Relationship Id="rId18" Type="http://schemas.openxmlformats.org/officeDocument/2006/relationships/image" Target="../media/fImage48711719169.png"></Relationship><Relationship Id="rId19" Type="http://schemas.openxmlformats.org/officeDocument/2006/relationships/image" Target="../media/fImage157251805724.png"></Relationship><Relationship Id="rId2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16" Type="http://schemas.openxmlformats.org/officeDocument/2006/relationships/image" Target="../media/fImage2392992356500.png"></Relationship><Relationship Id="rId17" Type="http://schemas.openxmlformats.org/officeDocument/2006/relationships/image" Target="../media/fImage5685822298467.png"></Relationship><Relationship Id="rId18" Type="http://schemas.openxmlformats.org/officeDocument/2006/relationships/image" Target="../media/fImage61852425724.png"></Relationship><Relationship Id="rId19" Type="http://schemas.openxmlformats.org/officeDocument/2006/relationships/image" Target="../media/fImage87351851478.png"></Relationship><Relationship Id="rId2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13" Type="http://schemas.openxmlformats.org/officeDocument/2006/relationships/image" Target="../media/fImage1464832441478.png"></Relationship><Relationship Id="rId14" Type="http://schemas.openxmlformats.org/officeDocument/2006/relationships/image" Target="../media/fImage50181919358.png"></Relationship><Relationship Id="rId15" Type="http://schemas.openxmlformats.org/officeDocument/2006/relationships/image" Target="../media/fImage48711936962.png"></Relationship><Relationship Id="rId16" Type="http://schemas.openxmlformats.org/officeDocument/2006/relationships/image" Target="../media/fImage90761944464.png"></Relationship><Relationship Id="rId17" Type="http://schemas.openxmlformats.org/officeDocument/2006/relationships/image" Target="../media/fImage60871955705.png"></Relationship><Relationship Id="rId1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4" Type="http://schemas.openxmlformats.org/officeDocument/2006/relationships/notesSlide" Target="../notesSlides/notesSlide6.xml"></Relationship><Relationship Id="rId11" Type="http://schemas.openxmlformats.org/officeDocument/2006/relationships/image" Target="../media/fImage185001695705.png"></Relationship><Relationship Id="rId13" Type="http://schemas.openxmlformats.org/officeDocument/2006/relationships/image" Target="../media/fImage173381998145.png"></Relationship><Relationship Id="rId14" Type="http://schemas.openxmlformats.org/officeDocument/2006/relationships/image" Target="../media/fImage68392013281.png"></Relationship><Relationship Id="rId15" Type="http://schemas.openxmlformats.org/officeDocument/2006/relationships/image" Target="../media/fImage90852026827.png"></Relationship><Relationship Id="rId16" Type="http://schemas.openxmlformats.org/officeDocument/2006/relationships/image" Target="../media/fImage102982159961.png"></Relationship><Relationship Id="rId1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5" Type="http://schemas.openxmlformats.org/officeDocument/2006/relationships/notesSlide" Target="../notesSlides/notesSlide7.xml"></Relationship><Relationship Id="rId11" Type="http://schemas.openxmlformats.org/officeDocument/2006/relationships/image" Target="../media/fImage16628213491.png"></Relationship><Relationship Id="rId12" Type="http://schemas.openxmlformats.org/officeDocument/2006/relationships/image" Target="../media/fImage126062162995.png"></Relationship><Relationship Id="rId13" Type="http://schemas.openxmlformats.org/officeDocument/2006/relationships/image" Target="../media/fImage129412171942.png"></Relationship><Relationship Id="rId14" Type="http://schemas.openxmlformats.org/officeDocument/2006/relationships/image" Target="../media/fImage48992194827.png"></Relationship><Relationship Id="rId15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6" Type="http://schemas.openxmlformats.org/officeDocument/2006/relationships/notesSlide" Target="../notesSlides/notesSlide8.xml"></Relationship><Relationship Id="rId8" Type="http://schemas.openxmlformats.org/officeDocument/2006/relationships/image" Target="../media/fImage86782265436.png"></Relationship><Relationship Id="rId9" Type="http://schemas.openxmlformats.org/officeDocument/2006/relationships/image" Target="../media/fImage451452272391.png"></Relationship><Relationship Id="rId10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6" Type="http://schemas.openxmlformats.org/officeDocument/2006/relationships/notesSlide" Target="../notesSlides/notesSlide9.xml"></Relationship><Relationship Id="rId7" Type="http://schemas.openxmlformats.org/officeDocument/2006/relationships/image" Target="../media/fImage792313841.png"></Relationship><Relationship Id="rId8" Type="http://schemas.openxmlformats.org/officeDocument/2006/relationships/image" Target="../media/fImage87481398467.png"></Relationship><Relationship Id="rId9" Type="http://schemas.openxmlformats.org/officeDocument/2006/relationships/image" Target="../media/fImage98391416334.png"></Relationship><Relationship Id="rId10" Type="http://schemas.openxmlformats.org/officeDocument/2006/relationships/image" Target="../media/fImage101501426500.png"></Relationship><Relationship Id="rId11" Type="http://schemas.openxmlformats.org/officeDocument/2006/relationships/image" Target="../media/fImage297241439169.png"></Relationship><Relationship Id="rId12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1236980" y="2466975"/>
            <a:ext cx="41427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첫 번째로 Picking 이라는 스크립트를 생성하고 Main Camera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4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28490" y="1409700"/>
            <a:ext cx="953135" cy="865505"/>
          </a:xfrm>
          <a:prstGeom prst="roundRect"/>
          <a:solidFill>
            <a:srgbClr val="EDEDED"/>
          </a:solidFill>
        </p:spPr>
      </p:pic>
      <p:pic>
        <p:nvPicPr>
          <p:cNvPr id="1134" name="그림 5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980" y="1340485"/>
            <a:ext cx="2820035" cy="995045"/>
          </a:xfrm>
          <a:prstGeom prst="roundRect"/>
          <a:solidFill>
            <a:srgbClr val="EDEDED"/>
          </a:solidFill>
        </p:spPr>
      </p:pic>
      <p:cxnSp>
        <p:nvCxnSpPr>
          <p:cNvPr id="1135" name="도형 6"/>
          <p:cNvCxnSpPr>
            <a:stCxn id="1133" idx="1"/>
          </p:cNvCxnSpPr>
          <p:nvPr/>
        </p:nvCxnSpPr>
        <p:spPr>
          <a:xfrm rot="0" flipH="1">
            <a:off x="3597910" y="1842135"/>
            <a:ext cx="831215" cy="63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6" name="그림 7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6980" y="3580765"/>
            <a:ext cx="4143375" cy="1557020"/>
          </a:xfrm>
          <a:prstGeom prst="roundRect"/>
          <a:solidFill>
            <a:srgbClr val="EDEDED"/>
          </a:solidFill>
        </p:spPr>
      </p:pic>
      <p:sp>
        <p:nvSpPr>
          <p:cNvPr id="1137" name="텍스트 상자 8"/>
          <p:cNvSpPr txBox="1">
            <a:spLocks/>
          </p:cNvSpPr>
          <p:nvPr/>
        </p:nvSpPr>
        <p:spPr>
          <a:xfrm rot="0">
            <a:off x="1236345" y="5251450"/>
            <a:ext cx="42227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그런 다음 Picking 스크립트에서 LayerMask 변수와 RaycastHit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8" name="텍스트 상자 9"/>
          <p:cNvSpPr txBox="1">
            <a:spLocks/>
          </p:cNvSpPr>
          <p:nvPr/>
        </p:nvSpPr>
        <p:spPr>
          <a:xfrm rot="0">
            <a:off x="6823075" y="3312160"/>
            <a:ext cx="432625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왼쪽 버튼을 클릭했을 때 카메라에서 광선이 발사되도록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마우스의 위치를</a:t>
            </a:r>
            <a:r>
              <a:rPr lang="ko-KR" sz="1800">
                <a:latin typeface="맑은 고딕" charset="0"/>
                <a:ea typeface="맑은 고딕" charset="0"/>
              </a:rPr>
              <a:t> 스크린 좌표</a:t>
            </a:r>
            <a:r>
              <a:rPr lang="ko-KR" sz="1800">
                <a:latin typeface="맑은 고딕" charset="0"/>
                <a:ea typeface="맑은 고딕" charset="0"/>
              </a:rPr>
              <a:t>에서</a:t>
            </a:r>
            <a:r>
              <a:rPr lang="ko-KR" sz="1800">
                <a:latin typeface="맑은 고딕" charset="0"/>
                <a:ea typeface="맑은 고딕" charset="0"/>
              </a:rPr>
              <a:t> 월드 공간의 좌표로 변환합니다.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RandomMesh( )함수를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9" name="그림 14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41755"/>
            <a:ext cx="4333875" cy="18586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4480560" y="327660"/>
            <a:ext cx="32346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6791325" y="5274310"/>
            <a:ext cx="41821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Santa Hat Picture 오브젝트와 Santa Stick Picture 오브젝트의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1"/>
          <p:cNvSpPr txBox="1">
            <a:spLocks/>
          </p:cNvSpPr>
          <p:nvPr/>
        </p:nvSpPr>
        <p:spPr>
          <a:xfrm rot="0">
            <a:off x="1305560" y="3890645"/>
            <a:ext cx="408305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UI에서 Image를 2개  Santa Hat Boader</a:t>
            </a:r>
            <a:r>
              <a:rPr lang="ko-KR" sz="1800">
                <a:latin typeface="맑은 고딕" charset="0"/>
                <a:ea typeface="맑은 고딕" charset="0"/>
              </a:rPr>
              <a:t> 오브젝트와 Santa Stick Boader 오브젝트 하위 오브젝트로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Santa </a:t>
            </a:r>
            <a:r>
              <a:rPr lang="ko-KR" sz="1800">
                <a:latin typeface="맑은 고딕" charset="0"/>
                <a:ea typeface="맑은 고딕" charset="0"/>
              </a:rPr>
              <a:t>Hat Picture</a:t>
            </a:r>
            <a:r>
              <a:rPr lang="ko-KR" sz="1800">
                <a:latin typeface="맑은 고딕" charset="0"/>
                <a:ea typeface="맑은 고딕" charset="0"/>
              </a:rPr>
              <a:t>라는 이름</a:t>
            </a:r>
            <a:r>
              <a:rPr lang="ko-KR" sz="1800">
                <a:latin typeface="맑은 고딕" charset="0"/>
                <a:ea typeface="맑은 고딕" charset="0"/>
              </a:rPr>
              <a:t>과 Santa Stick Picture라는 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22" descr="C:/Users/Admin1/AppData/Roaming/PolarisOffice/ETemp/2948_15255592/fImage18500169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0005" y="1384935"/>
            <a:ext cx="2619375" cy="2404110"/>
          </a:xfrm>
          <a:prstGeom prst="roundRect"/>
          <a:solidFill>
            <a:srgbClr val="EDEDED"/>
          </a:solidFill>
        </p:spPr>
      </p:pic>
      <p:pic>
        <p:nvPicPr>
          <p:cNvPr id="28" name="그림 23" descr="C:/Users/Admin1/AppData/Roaming/PolarisOffice/ETemp/2948_15255592/fImage9119238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17340" y="1738630"/>
            <a:ext cx="1297940" cy="1686560"/>
          </a:xfrm>
          <a:prstGeom prst="roundRect"/>
          <a:solidFill>
            <a:srgbClr val="EDEDED"/>
          </a:solidFill>
        </p:spPr>
      </p:pic>
      <p:pic>
        <p:nvPicPr>
          <p:cNvPr id="29" name="그림 26" descr="C:/Users/Admin1/AppData/Roaming/PolarisOffice/ETemp/2948_15255592/fImage12696239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325" y="1381125"/>
            <a:ext cx="4191635" cy="1743710"/>
          </a:xfrm>
          <a:prstGeom prst="roundRect"/>
          <a:solidFill>
            <a:srgbClr val="EDEDED"/>
          </a:solidFill>
        </p:spPr>
      </p:pic>
      <p:pic>
        <p:nvPicPr>
          <p:cNvPr id="30" name="그림 27" descr="C:/Users/Admin1/AppData/Roaming/PolarisOffice/ETemp/2948_15255592/fImage12757240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325" y="3343275"/>
            <a:ext cx="4191635" cy="17627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4309110" y="346710"/>
            <a:ext cx="35782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6791325" y="2626360"/>
            <a:ext cx="41821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있는 Script 폴더에 Consumable 스크립트를 Santa Hat Picture 오브젝트와 Santa Stick Picture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1296035" y="4166870"/>
            <a:ext cx="407670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Consumable 스크립트에서 Image 변수 2개와 Item 변수 하나를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Start( ) 함수에서 이미지의 스프라이트를 item 변수에 있는 스프라이트로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32" descr="C:/Users/Admin1/AppData/Roaming/PolarisOffice/ETemp/2948_15255592/fImage10260251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5400" y="1381125"/>
            <a:ext cx="4086860" cy="2648585"/>
          </a:xfrm>
          <a:prstGeom prst="roundRect"/>
          <a:solidFill>
            <a:srgbClr val="EDEDED"/>
          </a:solidFill>
        </p:spPr>
      </p:pic>
      <p:pic>
        <p:nvPicPr>
          <p:cNvPr id="32" name="그림 35" descr="C:/Users/Admin1/AppData/Roaming/PolarisOffice/ETemp/2948_15255592/fImage9105252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5770" y="1376045"/>
            <a:ext cx="1482090" cy="1190625"/>
          </a:xfrm>
          <a:prstGeom prst="roundRect"/>
          <a:solidFill>
            <a:srgbClr val="EDEDED"/>
          </a:solidFill>
        </p:spPr>
      </p:pic>
      <p:pic>
        <p:nvPicPr>
          <p:cNvPr id="33" name="그림 38" descr="C:/Users/Admin1/AppData/Roaming/PolarisOffice/ETemp/2948_15255592/fImage8748253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8200" y="1364615"/>
            <a:ext cx="2512060" cy="1207770"/>
          </a:xfrm>
          <a:prstGeom prst="roundRect"/>
          <a:solidFill>
            <a:srgbClr val="EDEDED"/>
          </a:solidFill>
        </p:spPr>
      </p:pic>
      <p:pic>
        <p:nvPicPr>
          <p:cNvPr id="36" name="그림 41" descr="C:/Users/Admin1/AppData/Roaming/PolarisOffice/ETemp/2948_15255592/fImage2901256814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67725" y="3943350"/>
            <a:ext cx="2505710" cy="1267460"/>
          </a:xfrm>
          <a:prstGeom prst="roundRect"/>
          <a:solidFill>
            <a:srgbClr val="EDEDED"/>
          </a:solidFill>
        </p:spPr>
      </p:pic>
      <p:sp>
        <p:nvSpPr>
          <p:cNvPr id="37" name="텍스트 상자 44"/>
          <p:cNvSpPr txBox="1">
            <a:spLocks/>
          </p:cNvSpPr>
          <p:nvPr/>
        </p:nvSpPr>
        <p:spPr>
          <a:xfrm rot="0">
            <a:off x="6786880" y="5269865"/>
            <a:ext cx="41865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Santa Hat Picture와 Santa Stick Picture 오브젝트에 Button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45" descr="C:/Users/Admin1/AppData/Roaming/PolarisOffice/ETemp/2948_15255592/fImage9105258328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325" y="3951605"/>
            <a:ext cx="1482090" cy="12496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4309110" y="346710"/>
            <a:ext cx="35782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1305560" y="4157345"/>
            <a:ext cx="407670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Santa Hat Boader에 있는 Consumable 스크립트를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Outline과 Picture 그리고 Item에 각각의 이미지와 스크립터블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6810375" y="4431665"/>
            <a:ext cx="415353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Santa Stick Boader에 있는 Consumable 스크립트를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Outline과 Picture 그리고 Item에 각각의 이미지와 스크립터블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48" descr="C:/Users/Admin1/AppData/Roaming/PolarisOffice/ETemp/2948_15255592/fImage13366273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5400" y="1371600"/>
            <a:ext cx="4086860" cy="1191260"/>
          </a:xfrm>
          <a:prstGeom prst="roundRect"/>
          <a:solidFill>
            <a:srgbClr val="EDEDED"/>
          </a:solidFill>
        </p:spPr>
      </p:pic>
      <p:pic>
        <p:nvPicPr>
          <p:cNvPr id="40" name="그림 51" descr="C:/Users/Admin1/AppData/Roaming/PolarisOffice/ETemp/2948_15255592/fImage9116274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5400" y="2676525"/>
            <a:ext cx="1276985" cy="1400810"/>
          </a:xfrm>
          <a:prstGeom prst="roundRect"/>
          <a:solidFill>
            <a:srgbClr val="EDEDED"/>
          </a:solidFill>
        </p:spPr>
      </p:pic>
      <p:pic>
        <p:nvPicPr>
          <p:cNvPr id="41" name="그림 54" descr="C:/Users/Admin1/AppData/Roaming/PolarisOffice/ETemp/2948_15255592/fImage87682754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76525" y="2676525"/>
            <a:ext cx="2696210" cy="1410335"/>
          </a:xfrm>
          <a:prstGeom prst="roundRect"/>
          <a:solidFill>
            <a:srgbClr val="EDEDED"/>
          </a:solidFill>
        </p:spPr>
      </p:pic>
      <p:cxnSp>
        <p:nvCxnSpPr>
          <p:cNvPr id="42" name="도형 57"/>
          <p:cNvCxnSpPr/>
          <p:nvPr/>
        </p:nvCxnSpPr>
        <p:spPr>
          <a:xfrm rot="0" flipV="1">
            <a:off x="4791075" y="2428875"/>
            <a:ext cx="505460" cy="5816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58"/>
          <p:cNvCxnSpPr/>
          <p:nvPr/>
        </p:nvCxnSpPr>
        <p:spPr>
          <a:xfrm rot="0" flipV="1">
            <a:off x="2390775" y="1962150"/>
            <a:ext cx="2915285" cy="13912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59"/>
          <p:cNvCxnSpPr/>
          <p:nvPr/>
        </p:nvCxnSpPr>
        <p:spPr>
          <a:xfrm rot="0" flipV="1">
            <a:off x="2486025" y="2190750"/>
            <a:ext cx="2810510" cy="12960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60" descr="C:/Users/Admin1/AppData/Roaming/PolarisOffice/ETemp/2948_15255592/fImage9069279299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2905125"/>
            <a:ext cx="1257935" cy="1410335"/>
          </a:xfrm>
          <a:prstGeom prst="roundRect"/>
          <a:solidFill>
            <a:srgbClr val="EDEDED"/>
          </a:solidFill>
        </p:spPr>
      </p:pic>
      <p:pic>
        <p:nvPicPr>
          <p:cNvPr id="46" name="그림 63" descr="C:/Users/Admin1/AppData/Roaming/PolarisOffice/ETemp/2948_15255592/fImage13808280194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376045"/>
            <a:ext cx="4144010" cy="1348740"/>
          </a:xfrm>
          <a:prstGeom prst="roundRect"/>
          <a:solidFill>
            <a:srgbClr val="EDEDED"/>
          </a:solidFill>
        </p:spPr>
      </p:pic>
      <p:pic>
        <p:nvPicPr>
          <p:cNvPr id="47" name="그림 66" descr="C:/Users/Admin1/AppData/Roaming/PolarisOffice/ETemp/2948_15255592/fImage8718281482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1500" y="2914650"/>
            <a:ext cx="2762885" cy="1400810"/>
          </a:xfrm>
          <a:prstGeom prst="roundRect"/>
          <a:solidFill>
            <a:srgbClr val="EDEDED"/>
          </a:solidFill>
        </p:spPr>
      </p:pic>
      <p:cxnSp>
        <p:nvCxnSpPr>
          <p:cNvPr id="48" name="도형 69"/>
          <p:cNvCxnSpPr/>
          <p:nvPr/>
        </p:nvCxnSpPr>
        <p:spPr>
          <a:xfrm rot="0" flipV="1">
            <a:off x="7924800" y="2038350"/>
            <a:ext cx="2953385" cy="18199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70"/>
          <p:cNvCxnSpPr/>
          <p:nvPr/>
        </p:nvCxnSpPr>
        <p:spPr>
          <a:xfrm rot="0" flipV="1">
            <a:off x="8020050" y="2286000"/>
            <a:ext cx="2858135" cy="17437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71"/>
          <p:cNvCxnSpPr/>
          <p:nvPr/>
        </p:nvCxnSpPr>
        <p:spPr>
          <a:xfrm rot="0" flipV="1">
            <a:off x="10620375" y="2552700"/>
            <a:ext cx="257810" cy="7150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4309110" y="346710"/>
            <a:ext cx="35782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1353185" y="4433570"/>
            <a:ext cx="401955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빈 게임 오브젝트를 생성하고 Cover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Cover 스크립트를 생성하고 Cover Manager에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6819900" y="5269865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Cover 스크립트에서 게임 오브젝트와 int 변수를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72" descr="C:/Users/Admin1/AppData/Roaming/PolarisOffice/ETemp/2948_15255592/fImage9845303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86200" y="1371600"/>
            <a:ext cx="1496060" cy="1696085"/>
          </a:xfrm>
          <a:prstGeom prst="roundRect"/>
          <a:solidFill>
            <a:srgbClr val="EDEDED"/>
          </a:solidFill>
        </p:spPr>
      </p:pic>
      <p:cxnSp>
        <p:nvCxnSpPr>
          <p:cNvPr id="54" name="도형 80"/>
          <p:cNvCxnSpPr>
            <a:stCxn id="56" idx="0"/>
          </p:cNvCxnSpPr>
          <p:nvPr/>
        </p:nvCxnSpPr>
        <p:spPr>
          <a:xfrm rot="0" flipV="1">
            <a:off x="4629150" y="3057525"/>
            <a:ext cx="5080" cy="3721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81" descr="C:/Users/Admin1/AppData/Roaming/PolarisOffice/ETemp/2948_15255592/fImage850630923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50645" y="1362075"/>
            <a:ext cx="2322830" cy="2858135"/>
          </a:xfrm>
          <a:prstGeom prst="roundRect"/>
          <a:solidFill>
            <a:srgbClr val="EDEDED"/>
          </a:solidFill>
        </p:spPr>
      </p:pic>
      <p:pic>
        <p:nvPicPr>
          <p:cNvPr id="56" name="그림 82" descr="C:/Users/Admin1/AppData/Roaming/PolarisOffice/ETemp/2948_15255592/fImage2049310460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9100" y="3429000"/>
            <a:ext cx="800735" cy="800735"/>
          </a:xfrm>
          <a:prstGeom prst="roundRect"/>
          <a:solidFill>
            <a:srgbClr val="EDEDED"/>
          </a:solidFill>
        </p:spPr>
      </p:pic>
      <p:pic>
        <p:nvPicPr>
          <p:cNvPr id="57" name="그림 83" descr="C:/Users/Admin1/AppData/Roaming/PolarisOffice/ETemp/2948_15255592/fImage3275311390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905250"/>
            <a:ext cx="4124960" cy="1296035"/>
          </a:xfrm>
          <a:prstGeom prst="roundRect"/>
          <a:solidFill>
            <a:srgbClr val="EDEDED"/>
          </a:solidFill>
        </p:spPr>
      </p:pic>
      <p:pic>
        <p:nvPicPr>
          <p:cNvPr id="58" name="그림 89" descr="C:/Users/Admin1/AppData/Roaming/PolarisOffice/ETemp/2948_15255592/fImage12321313153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366520"/>
            <a:ext cx="4120515" cy="1634490"/>
          </a:xfrm>
          <a:prstGeom prst="roundRect"/>
          <a:solidFill>
            <a:srgbClr val="EDEDED"/>
          </a:solidFill>
        </p:spPr>
      </p:pic>
      <p:sp>
        <p:nvSpPr>
          <p:cNvPr id="59" name="텍스트 상자 92"/>
          <p:cNvSpPr txBox="1">
            <a:spLocks/>
          </p:cNvSpPr>
          <p:nvPr/>
        </p:nvSpPr>
        <p:spPr>
          <a:xfrm rot="0">
            <a:off x="6815455" y="3084195"/>
            <a:ext cx="41249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Cover Manager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4309110" y="346710"/>
            <a:ext cx="35782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1353185" y="3328670"/>
            <a:ext cx="402907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Wraring(int)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조건문으로 함수를 호출할 때마다 count 변수를 증가하도록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count 변수의 홀수와 짝수에 따라 게임 오브젝트의 활성화와 비활성화를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6810375" y="4193540"/>
            <a:ext cx="413448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Santa Hat Boader와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Santa Stick Boader 오브젝트에 </a:t>
            </a:r>
            <a:r>
              <a:rPr sz="1800">
                <a:latin typeface="맑은 고딕" charset="0"/>
                <a:ea typeface="맑은 고딕" charset="0"/>
              </a:rPr>
              <a:t>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각각의 버튼에 있는 On Click( ) 함수에 </a:t>
            </a:r>
            <a:r>
              <a:rPr lang="ko-KR" sz="1800">
                <a:latin typeface="맑은 고딕" charset="0"/>
                <a:ea typeface="맑은 고딕" charset="0"/>
              </a:rPr>
              <a:t>Cover Manager</a:t>
            </a:r>
            <a:r>
              <a:rPr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93" descr="C:/Users/Admin1/AppData/Roaming/PolarisOffice/ETemp/2948_15255592/fImage622532829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1352550"/>
            <a:ext cx="4039235" cy="1858010"/>
          </a:xfrm>
          <a:prstGeom prst="roundRect"/>
          <a:solidFill>
            <a:srgbClr val="EDEDED"/>
          </a:solidFill>
        </p:spPr>
      </p:pic>
      <p:pic>
        <p:nvPicPr>
          <p:cNvPr id="61" name="그림 97" descr="C:/Users/Admin1/AppData/Roaming/PolarisOffice/ETemp/2948_15255592/fImage3017331238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53425" y="1352550"/>
            <a:ext cx="2639695" cy="1153160"/>
          </a:xfrm>
          <a:prstGeom prst="roundRect"/>
          <a:solidFill>
            <a:srgbClr val="EDEDED"/>
          </a:solidFill>
        </p:spPr>
      </p:pic>
      <p:pic>
        <p:nvPicPr>
          <p:cNvPr id="62" name="그림 98" descr="C:/Users/Admin1/AppData/Roaming/PolarisOffice/ETemp/2948_15255592/fImage5566332742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53425" y="2762250"/>
            <a:ext cx="2630170" cy="1143635"/>
          </a:xfrm>
          <a:prstGeom prst="roundRect"/>
          <a:solidFill>
            <a:srgbClr val="EDEDED"/>
          </a:solidFill>
        </p:spPr>
      </p:pic>
      <p:pic>
        <p:nvPicPr>
          <p:cNvPr id="63" name="그림 99" descr="C:/Users/Admin1/AppData/Roaming/PolarisOffice/ETemp/2948_15255592/fImage120493338716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343025"/>
            <a:ext cx="1381760" cy="2572385"/>
          </a:xfrm>
          <a:prstGeom prst="roundRect"/>
          <a:solidFill>
            <a:srgbClr val="EDEDED"/>
          </a:solidFill>
        </p:spPr>
      </p:pic>
      <p:cxnSp>
        <p:nvCxnSpPr>
          <p:cNvPr id="64" name="도형 102"/>
          <p:cNvCxnSpPr/>
          <p:nvPr/>
        </p:nvCxnSpPr>
        <p:spPr>
          <a:xfrm rot="0" flipV="1">
            <a:off x="7800975" y="3457575"/>
            <a:ext cx="1305560" cy="2959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5" name="텍스트 상자 381"/>
          <p:cNvSpPr txBox="1">
            <a:spLocks/>
          </p:cNvSpPr>
          <p:nvPr/>
        </p:nvSpPr>
        <p:spPr>
          <a:xfrm rot="0">
            <a:off x="6815455" y="4420235"/>
            <a:ext cx="427291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RandomMesh( )함수를 생성한 다음 광선과 충돌한 물체를 구분하는 함수를 선언합니다.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충돌한 물체의 MeshFilter 컴포넌트를 가져오도록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6" name="텍스트 상자 12"/>
          <p:cNvSpPr txBox="1">
            <a:spLocks/>
          </p:cNvSpPr>
          <p:nvPr/>
        </p:nvSpPr>
        <p:spPr>
          <a:xfrm rot="0">
            <a:off x="1236980" y="1396365"/>
            <a:ext cx="4153535" cy="48006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Physics.Raycast( ) 함수는 3차원 공간에서 정해진 방향으로 광선을 발사하는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발사한 광선이 객체와 충돌을 하게 되면 감지하도록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하지만, 광선이 오브젝트를 감지하려면 오브젝트는 콜라이더 컴포넌트를 가지고 있어야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7" name="그림 13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6980" y="3571875"/>
            <a:ext cx="4152265" cy="1506220"/>
          </a:xfrm>
          <a:prstGeom prst="roundRect"/>
          <a:solidFill>
            <a:srgbClr val="EDEDED"/>
          </a:solidFill>
        </p:spPr>
      </p:pic>
      <p:pic>
        <p:nvPicPr>
          <p:cNvPr id="1138" name="그림 1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400175"/>
            <a:ext cx="4281805" cy="28867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1835" y="319405"/>
            <a:ext cx="31445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8" name="텍스트 상자 20"/>
          <p:cNvSpPr txBox="1">
            <a:spLocks/>
          </p:cNvSpPr>
          <p:nvPr/>
        </p:nvSpPr>
        <p:spPr>
          <a:xfrm rot="0">
            <a:off x="984250" y="1379220"/>
            <a:ext cx="4523740" cy="9258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ScreenPointToRay( ) 함수는 스크린 공간의 좌표를 월드 공간의 좌표로 변환하여 시작점으로 설정하는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9" name="텍스트 상자 21"/>
          <p:cNvSpPr txBox="1">
            <a:spLocks/>
          </p:cNvSpPr>
          <p:nvPr/>
        </p:nvSpPr>
        <p:spPr>
          <a:xfrm rot="0">
            <a:off x="981710" y="5578475"/>
            <a:ext cx="4526915" cy="6496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방향은 카메라가 비추는 방향으로 설정된 광선 객체를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22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1075" y="2473325"/>
            <a:ext cx="4526915" cy="2924810"/>
          </a:xfrm>
          <a:prstGeom prst="roundRect"/>
          <a:solidFill>
            <a:srgbClr val="EDEDED"/>
          </a:solidFill>
        </p:spPr>
      </p:pic>
      <p:pic>
        <p:nvPicPr>
          <p:cNvPr id="1151" name="그림 23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8200" y="1385570"/>
            <a:ext cx="2629535" cy="958215"/>
          </a:xfrm>
          <a:prstGeom prst="roundRect"/>
          <a:solidFill>
            <a:srgbClr val="EDEDED"/>
          </a:solidFill>
        </p:spPr>
      </p:pic>
      <p:pic>
        <p:nvPicPr>
          <p:cNvPr id="1152" name="그림 2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381125"/>
            <a:ext cx="1510030" cy="962660"/>
          </a:xfrm>
          <a:prstGeom prst="roundRect"/>
          <a:solidFill>
            <a:srgbClr val="EDEDED"/>
          </a:solidFill>
        </p:spPr>
      </p:pic>
      <p:sp>
        <p:nvSpPr>
          <p:cNvPr id="1153" name="텍스트 상자 30"/>
          <p:cNvSpPr txBox="1">
            <a:spLocks/>
          </p:cNvSpPr>
          <p:nvPr/>
        </p:nvSpPr>
        <p:spPr>
          <a:xfrm rot="0">
            <a:off x="6815455" y="2477135"/>
            <a:ext cx="4272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Resources 폴더에 Penguin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3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850" y="3619500"/>
            <a:ext cx="4286885" cy="1819910"/>
          </a:xfrm>
          <a:prstGeom prst="roundRect"/>
          <a:solidFill>
            <a:srgbClr val="EDEDED"/>
          </a:solidFill>
        </p:spPr>
      </p:pic>
      <p:sp>
        <p:nvSpPr>
          <p:cNvPr id="1155" name="텍스트 상자 40"/>
          <p:cNvSpPr txBox="1">
            <a:spLocks/>
          </p:cNvSpPr>
          <p:nvPr/>
        </p:nvSpPr>
        <p:spPr>
          <a:xfrm rot="0">
            <a:off x="6820535" y="5549265"/>
            <a:ext cx="42729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Penguin 오브젝트의 Y축을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3580" y="327660"/>
            <a:ext cx="3160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1" name="텍스트 상자 33"/>
          <p:cNvSpPr txBox="1">
            <a:spLocks/>
          </p:cNvSpPr>
          <p:nvPr/>
        </p:nvSpPr>
        <p:spPr>
          <a:xfrm rot="0">
            <a:off x="1327150" y="5292090"/>
            <a:ext cx="4044950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Resources라는 특수 폴더에 에셋을 보관해야지만, 실행시간에 에셋을 불러올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2" name="텍스트 상자 34"/>
          <p:cNvSpPr txBox="1">
            <a:spLocks/>
          </p:cNvSpPr>
          <p:nvPr/>
        </p:nvSpPr>
        <p:spPr>
          <a:xfrm rot="0">
            <a:off x="1322070" y="1334770"/>
            <a:ext cx="40392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Resources.Load( )</a:t>
            </a:r>
            <a:r>
              <a:rPr sz="1800">
                <a:latin typeface="맑은 고딕" charset="0"/>
                <a:ea typeface="맑은 고딕" charset="0"/>
              </a:rPr>
              <a:t> 함수는 리소스 폴더 내부에 있는 여러 에셋 데이터들을 실행 시간에 불러오는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3" name="그림 35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6355" y="2733675"/>
            <a:ext cx="4045585" cy="2413635"/>
          </a:xfrm>
          <a:prstGeom prst="rect"/>
          <a:noFill/>
        </p:spPr>
      </p:pic>
      <p:pic>
        <p:nvPicPr>
          <p:cNvPr id="1154" name="그림 36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90825" y="3202940"/>
            <a:ext cx="1041400" cy="655320"/>
          </a:xfrm>
          <a:prstGeom prst="rect"/>
          <a:noFill/>
        </p:spPr>
      </p:pic>
      <p:pic>
        <p:nvPicPr>
          <p:cNvPr id="1155" name="그림 41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1329055"/>
            <a:ext cx="4074795" cy="1462405"/>
          </a:xfrm>
          <a:prstGeom prst="roundRect"/>
          <a:solidFill>
            <a:srgbClr val="EDEDED"/>
          </a:solidFill>
        </p:spPr>
      </p:pic>
      <p:sp>
        <p:nvSpPr>
          <p:cNvPr id="1156" name="텍스트 상자 42"/>
          <p:cNvSpPr txBox="1">
            <a:spLocks/>
          </p:cNvSpPr>
          <p:nvPr/>
        </p:nvSpPr>
        <p:spPr>
          <a:xfrm rot="0">
            <a:off x="6823710" y="2961640"/>
            <a:ext cx="4079875" cy="9372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Main Camera 오브젝트에 있는 Picking 스크립트에 Layer를 Monster로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44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4048125"/>
            <a:ext cx="4067810" cy="1334135"/>
          </a:xfrm>
          <a:prstGeom prst="roundRect"/>
          <a:solidFill>
            <a:srgbClr val="EDEDED"/>
          </a:solidFill>
        </p:spPr>
      </p:pic>
      <p:sp>
        <p:nvSpPr>
          <p:cNvPr id="1158" name="텍스트 상자 48"/>
          <p:cNvSpPr txBox="1">
            <a:spLocks/>
          </p:cNvSpPr>
          <p:nvPr/>
        </p:nvSpPr>
        <p:spPr>
          <a:xfrm rot="0">
            <a:off x="6819265" y="5595620"/>
            <a:ext cx="4079875" cy="62484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Penguin 오브젝트의 Layer을 Monster로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텍스트 상자 2"/>
          <p:cNvSpPr txBox="1">
            <a:spLocks/>
          </p:cNvSpPr>
          <p:nvPr/>
        </p:nvSpPr>
        <p:spPr>
          <a:xfrm rot="0">
            <a:off x="4289425" y="355600"/>
            <a:ext cx="36156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29" name="그림 49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7310" y="1395730"/>
            <a:ext cx="4035425" cy="3072130"/>
          </a:xfrm>
          <a:prstGeom prst="roundRect"/>
          <a:solidFill>
            <a:srgbClr val="EDEDED"/>
          </a:solidFill>
        </p:spPr>
      </p:pic>
      <p:sp>
        <p:nvSpPr>
          <p:cNvPr id="1130" name="텍스트 상자 50"/>
          <p:cNvSpPr txBox="1">
            <a:spLocks/>
          </p:cNvSpPr>
          <p:nvPr/>
        </p:nvSpPr>
        <p:spPr>
          <a:xfrm rot="0">
            <a:off x="1354455" y="4596765"/>
            <a:ext cx="4043680" cy="17221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LayerMask는 특정한 Layer만 검출하여 충돌하도록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LayerMask의 경우 32 bit의 int 형으로 bit로 각각의 레이어를 구분하여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1" name="그림 5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8200" y="1400175"/>
            <a:ext cx="2467610" cy="1296035"/>
          </a:xfrm>
          <a:prstGeom prst="roundRect"/>
          <a:solidFill>
            <a:srgbClr val="EDEDED"/>
          </a:solidFill>
        </p:spPr>
      </p:pic>
      <p:sp>
        <p:nvSpPr>
          <p:cNvPr id="1132" name="텍스트 상자 55"/>
          <p:cNvSpPr txBox="1">
            <a:spLocks/>
          </p:cNvSpPr>
          <p:nvPr/>
        </p:nvSpPr>
        <p:spPr>
          <a:xfrm rot="0">
            <a:off x="6842760" y="2837815"/>
            <a:ext cx="4079875" cy="6870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Penguin 오브젝트에 Mesh Collider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5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1381125"/>
            <a:ext cx="1481455" cy="1317625"/>
          </a:xfrm>
          <a:prstGeom prst="roundRect"/>
          <a:solidFill>
            <a:srgbClr val="EDEDED"/>
          </a:solidFill>
        </p:spPr>
      </p:pic>
      <p:pic>
        <p:nvPicPr>
          <p:cNvPr id="1134" name="그림 57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67725" y="3652520"/>
            <a:ext cx="2462530" cy="1272540"/>
          </a:xfrm>
          <a:prstGeom prst="roundRect"/>
          <a:solidFill>
            <a:srgbClr val="EDEDED"/>
          </a:solidFill>
        </p:spPr>
      </p:pic>
      <p:pic>
        <p:nvPicPr>
          <p:cNvPr id="1135" name="그림 60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638550"/>
            <a:ext cx="1486535" cy="1282700"/>
          </a:xfrm>
          <a:prstGeom prst="roundRect"/>
          <a:solidFill>
            <a:srgbClr val="EDEDED"/>
          </a:solidFill>
        </p:spPr>
      </p:pic>
      <p:sp>
        <p:nvSpPr>
          <p:cNvPr id="1136" name="텍스트 상자 63"/>
          <p:cNvSpPr txBox="1">
            <a:spLocks/>
          </p:cNvSpPr>
          <p:nvPr/>
        </p:nvSpPr>
        <p:spPr>
          <a:xfrm rot="0">
            <a:off x="6847840" y="5090160"/>
            <a:ext cx="4087495" cy="123444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Model 폴더에 Candy Cane 오브젝트를 Penguin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77995" y="329565"/>
            <a:ext cx="36366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3" name="텍스트 상자 57"/>
          <p:cNvSpPr txBox="1">
            <a:spLocks/>
          </p:cNvSpPr>
          <p:nvPr/>
        </p:nvSpPr>
        <p:spPr>
          <a:xfrm rot="0">
            <a:off x="6788785" y="5006975"/>
            <a:ext cx="41878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UI에서 Image를 </a:t>
            </a:r>
            <a:r>
              <a:rPr lang="ko-KR" sz="1800">
                <a:latin typeface="맑은 고딕" charset="0"/>
                <a:ea typeface="맑은 고딕" charset="0"/>
              </a:rPr>
              <a:t>2개 </a:t>
            </a:r>
            <a:r>
              <a:rPr lang="ko-KR" sz="1800">
                <a:latin typeface="맑은 고딕" charset="0"/>
                <a:ea typeface="맑은 고딕" charset="0"/>
              </a:rPr>
              <a:t>생성한 다음 </a:t>
            </a:r>
            <a:r>
              <a:rPr lang="ko-KR" sz="1800">
                <a:latin typeface="맑은 고딕" charset="0"/>
                <a:ea typeface="맑은 고딕" charset="0"/>
              </a:rPr>
              <a:t>Santa Hat Boader</a:t>
            </a:r>
            <a:r>
              <a:rPr lang="ko-KR" sz="1800">
                <a:latin typeface="맑은 고딕" charset="0"/>
                <a:ea typeface="맑은 고딕" charset="0"/>
              </a:rPr>
              <a:t>라는 이름</a:t>
            </a:r>
            <a:r>
              <a:rPr lang="ko-KR" sz="1800">
                <a:latin typeface="맑은 고딕" charset="0"/>
                <a:ea typeface="맑은 고딕" charset="0"/>
              </a:rPr>
              <a:t>과 Santa Stcik Boader라는 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4" name="그림 68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3230" y="1393825"/>
            <a:ext cx="2609215" cy="3490595"/>
          </a:xfrm>
          <a:prstGeom prst="roundRect"/>
          <a:solidFill>
            <a:srgbClr val="EDEDED"/>
          </a:solidFill>
        </p:spPr>
      </p:pic>
      <p:pic>
        <p:nvPicPr>
          <p:cNvPr id="1125" name="그림 6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355" y="1381125"/>
            <a:ext cx="4085590" cy="1243330"/>
          </a:xfrm>
          <a:prstGeom prst="roundRect"/>
          <a:solidFill>
            <a:srgbClr val="EDEDED"/>
          </a:solidFill>
        </p:spPr>
      </p:pic>
      <p:sp>
        <p:nvSpPr>
          <p:cNvPr id="1126" name="텍스트 상자 69"/>
          <p:cNvSpPr txBox="1">
            <a:spLocks/>
          </p:cNvSpPr>
          <p:nvPr/>
        </p:nvSpPr>
        <p:spPr>
          <a:xfrm rot="0">
            <a:off x="1312545" y="2728595"/>
            <a:ext cx="4087495" cy="9518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Candy Cane 오브젝트의 위치와 회전 그리고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7" name="그림 7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355" y="3769995"/>
            <a:ext cx="1419860" cy="1057275"/>
          </a:xfrm>
          <a:prstGeom prst="roundRect"/>
          <a:solidFill>
            <a:srgbClr val="EDEDED"/>
          </a:solidFill>
        </p:spPr>
      </p:pic>
      <p:pic>
        <p:nvPicPr>
          <p:cNvPr id="1128" name="그림 7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01315" y="3769995"/>
            <a:ext cx="2502535" cy="1064895"/>
          </a:xfrm>
          <a:prstGeom prst="roundRect"/>
          <a:solidFill>
            <a:srgbClr val="EDEDED"/>
          </a:solidFill>
        </p:spPr>
      </p:pic>
      <p:sp>
        <p:nvSpPr>
          <p:cNvPr id="1129" name="텍스트 상자 76"/>
          <p:cNvSpPr txBox="1">
            <a:spLocks/>
          </p:cNvSpPr>
          <p:nvPr/>
        </p:nvSpPr>
        <p:spPr>
          <a:xfrm rot="0">
            <a:off x="1306195" y="4994910"/>
            <a:ext cx="4087495" cy="12319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Model 폴더에 Candy Hat 오브젝트를 Penguin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0" name="그림 95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8815" y="1913890"/>
            <a:ext cx="1409700" cy="24511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42130" y="327660"/>
            <a:ext cx="35077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84"/>
          <p:cNvSpPr txBox="1">
            <a:spLocks/>
          </p:cNvSpPr>
          <p:nvPr/>
        </p:nvSpPr>
        <p:spPr>
          <a:xfrm rot="0">
            <a:off x="1312545" y="2762885"/>
            <a:ext cx="4087495" cy="9518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Candy Hat 오브젝트의 위치와 회전 그리고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6" name="텍스트 상자 87"/>
          <p:cNvSpPr txBox="1">
            <a:spLocks/>
          </p:cNvSpPr>
          <p:nvPr/>
        </p:nvSpPr>
        <p:spPr>
          <a:xfrm rot="0">
            <a:off x="1323975" y="5488305"/>
            <a:ext cx="4087495" cy="7124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Santa Hat Boader의 크기와 위치 그리고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7" name="그림 8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9530" y="1391285"/>
            <a:ext cx="4093210" cy="1250315"/>
          </a:xfrm>
          <a:prstGeom prst="roundRect"/>
          <a:solidFill>
            <a:srgbClr val="EDEDED"/>
          </a:solidFill>
        </p:spPr>
      </p:pic>
      <p:pic>
        <p:nvPicPr>
          <p:cNvPr id="1038" name="그림 9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355" y="3818890"/>
            <a:ext cx="4087495" cy="1477010"/>
          </a:xfrm>
          <a:prstGeom prst="roundRect"/>
          <a:solidFill>
            <a:srgbClr val="EDEDED"/>
          </a:solidFill>
        </p:spPr>
      </p:pic>
      <p:pic>
        <p:nvPicPr>
          <p:cNvPr id="1039" name="그림 10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02715"/>
            <a:ext cx="4096385" cy="1689100"/>
          </a:xfrm>
          <a:prstGeom prst="roundRect"/>
          <a:solidFill>
            <a:srgbClr val="EDEDED"/>
          </a:solidFill>
        </p:spPr>
      </p:pic>
      <p:sp>
        <p:nvSpPr>
          <p:cNvPr id="1040" name="텍스트 상자 104"/>
          <p:cNvSpPr txBox="1">
            <a:spLocks/>
          </p:cNvSpPr>
          <p:nvPr/>
        </p:nvSpPr>
        <p:spPr>
          <a:xfrm rot="0">
            <a:off x="6813550" y="3206750"/>
            <a:ext cx="4087495" cy="6731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Santa Stick Boader의 크기와 위치 그리고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1" name="그림 10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8630" y="4039870"/>
            <a:ext cx="4084320" cy="1115060"/>
          </a:xfrm>
          <a:prstGeom prst="roundRect"/>
          <a:solidFill>
            <a:srgbClr val="EDEDED"/>
          </a:solidFill>
        </p:spPr>
      </p:pic>
      <p:sp>
        <p:nvSpPr>
          <p:cNvPr id="1042" name="텍스트 상자 108"/>
          <p:cNvSpPr txBox="1">
            <a:spLocks/>
          </p:cNvSpPr>
          <p:nvPr/>
        </p:nvSpPr>
        <p:spPr>
          <a:xfrm rot="0">
            <a:off x="6816090" y="5269865"/>
            <a:ext cx="4087495" cy="9302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Script 폴더에 Item 스크립트를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5"/>
          <p:cNvSpPr txBox="1">
            <a:spLocks/>
          </p:cNvSpPr>
          <p:nvPr/>
        </p:nvSpPr>
        <p:spPr>
          <a:xfrm>
            <a:off x="4342130" y="327660"/>
            <a:ext cx="3508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10"/>
          <p:cNvSpPr txBox="1">
            <a:spLocks/>
          </p:cNvSpPr>
          <p:nvPr/>
        </p:nvSpPr>
        <p:spPr>
          <a:xfrm rot="0">
            <a:off x="1316355" y="3429000"/>
            <a:ext cx="4066540" cy="29102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Item 스크립트에서 ScriptableObject를 상속받도록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Sprite 변수 2개를 선언하고 CreateAssetMenu 어트리뷰트를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파일의 이름과 메뉴 이름을 지정하고 순서를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1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355" y="1364615"/>
            <a:ext cx="4062095" cy="1926590"/>
          </a:xfrm>
          <a:prstGeom prst="rect"/>
          <a:noFill/>
        </p:spPr>
      </p:pic>
      <p:pic>
        <p:nvPicPr>
          <p:cNvPr id="11" name="그림 12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1359535"/>
            <a:ext cx="4174490" cy="3931920"/>
          </a:xfrm>
          <a:prstGeom prst="rect"/>
          <a:noFill/>
        </p:spPr>
      </p:pic>
      <p:sp>
        <p:nvSpPr>
          <p:cNvPr id="12" name="텍스트 상자 122"/>
          <p:cNvSpPr txBox="1">
            <a:spLocks/>
          </p:cNvSpPr>
          <p:nvPr/>
        </p:nvSpPr>
        <p:spPr>
          <a:xfrm rot="0">
            <a:off x="6835140" y="5431790"/>
            <a:ext cx="4180205" cy="9074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Assets를 선택하고 Create에서 Scriptable Object를 선택한 다음 Item을 2개 생성합니다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4342130" y="327660"/>
            <a:ext cx="3508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1327785" y="2765425"/>
            <a:ext cx="4060825" cy="9404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Santa Hat Item이라는 이름과 Santa Stick이라는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6799580" y="4721860"/>
            <a:ext cx="417893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Texture 폴더에 Boader 텍스처와 Santa Hat 텍스처 그리고 Santa Stick 텍스처를 스크립터블 오브젝트 속성에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1" descr="C:/Users/Admin1/AppData/Roaming/PolarisOffice/ETemp/2948_15255592/fImage7923138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2705" y="1280160"/>
            <a:ext cx="4065905" cy="1341120"/>
          </a:xfrm>
          <a:prstGeom prst="roundRect"/>
          <a:solidFill>
            <a:srgbClr val="EDEDED"/>
          </a:solidFill>
        </p:spPr>
      </p:pic>
      <p:pic>
        <p:nvPicPr>
          <p:cNvPr id="17" name="그림 4" descr="C:/Users/Admin1/AppData/Roaming/PolarisOffice/ETemp/2948_15255592/fImage8748139846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5405" y="3831590"/>
            <a:ext cx="4053205" cy="1332230"/>
          </a:xfrm>
          <a:prstGeom prst="roundRect"/>
          <a:solidFill>
            <a:srgbClr val="EDEDED"/>
          </a:solidFill>
        </p:spPr>
      </p:pic>
      <p:sp>
        <p:nvSpPr>
          <p:cNvPr id="18" name="텍스트 상자 7"/>
          <p:cNvSpPr txBox="1">
            <a:spLocks/>
          </p:cNvSpPr>
          <p:nvPr/>
        </p:nvSpPr>
        <p:spPr>
          <a:xfrm rot="0">
            <a:off x="1314450" y="5277485"/>
            <a:ext cx="40709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Script 폴더에 Consumable 스크립트를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8" descr="C:/Users/Admin1/AppData/Roaming/PolarisOffice/ETemp/2948_15255592/fImage9839141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8310" y="1286510"/>
            <a:ext cx="4177665" cy="1005840"/>
          </a:xfrm>
          <a:prstGeom prst="roundRect"/>
          <a:solidFill>
            <a:srgbClr val="EDEDED"/>
          </a:solidFill>
        </p:spPr>
      </p:pic>
      <p:pic>
        <p:nvPicPr>
          <p:cNvPr id="20" name="그림 11" descr="C:/Users/Admin1/AppData/Roaming/PolarisOffice/ETemp/2948_15255592/fImage101501426500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2419985"/>
            <a:ext cx="4166870" cy="1005840"/>
          </a:xfrm>
          <a:prstGeom prst="roundRect"/>
          <a:solidFill>
            <a:srgbClr val="EDEDED"/>
          </a:solidFill>
        </p:spPr>
      </p:pic>
      <p:pic>
        <p:nvPicPr>
          <p:cNvPr id="21" name="그림 14" descr="C:/Users/Admin1/AppData/Roaming/PolarisOffice/ETemp/2948_15255592/fImage297241439169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040" y="3562985"/>
            <a:ext cx="4178935" cy="1090930"/>
          </a:xfrm>
          <a:prstGeom prst="roundRect"/>
          <a:solidFill>
            <a:srgbClr val="EDEDED"/>
          </a:solidFill>
        </p:spPr>
      </p:pic>
      <p:cxnSp>
        <p:nvCxnSpPr>
          <p:cNvPr id="22" name="도형 17"/>
          <p:cNvCxnSpPr/>
          <p:nvPr/>
        </p:nvCxnSpPr>
        <p:spPr>
          <a:xfrm rot="0" flipV="1">
            <a:off x="7619365" y="2162175"/>
            <a:ext cx="3253105" cy="16529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18"/>
          <p:cNvCxnSpPr/>
          <p:nvPr/>
        </p:nvCxnSpPr>
        <p:spPr>
          <a:xfrm rot="0" flipV="1">
            <a:off x="7611110" y="3286760"/>
            <a:ext cx="3261360" cy="5283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19"/>
          <p:cNvCxnSpPr/>
          <p:nvPr/>
        </p:nvCxnSpPr>
        <p:spPr>
          <a:xfrm rot="0" flipV="1">
            <a:off x="9730105" y="1997710"/>
            <a:ext cx="1150620" cy="18256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0"/>
          <p:cNvCxnSpPr/>
          <p:nvPr/>
        </p:nvCxnSpPr>
        <p:spPr>
          <a:xfrm rot="0" flipV="1">
            <a:off x="10499725" y="3122295"/>
            <a:ext cx="381000" cy="6927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