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90" r:id="rId12"/>
  </p:sldMasterIdLst>
  <p:notesMasterIdLst>
    <p:notesMasterId r:id="rId14"/>
  </p:notesMasterIdLst>
  <p:sldIdLst>
    <p:sldId id="287" r:id="rId16"/>
    <p:sldId id="300" r:id="rId17"/>
    <p:sldId id="304" r:id="rId19"/>
    <p:sldId id="301" r:id="rId21"/>
    <p:sldId id="302" r:id="rId22"/>
    <p:sldId id="305" r:id="rId23"/>
    <p:sldId id="307" r:id="rId24"/>
    <p:sldId id="308" r:id="rId25"/>
    <p:sldId id="309" r:id="rId27"/>
    <p:sldId id="310" r:id="rId28"/>
    <p:sldId id="31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4" Type="http://schemas.openxmlformats.org/officeDocument/2006/relationships/image" Target="../media/fImage55002006334.png"></Relationship><Relationship Id="rId55" Type="http://schemas.openxmlformats.org/officeDocument/2006/relationships/image" Target="../media/fImage24082026500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6702894827.png"></Relationship><Relationship Id="rId3" Type="http://schemas.openxmlformats.org/officeDocument/2006/relationships/image" Target="../media/fImage20092905436.png"></Relationship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3" Type="http://schemas.openxmlformats.org/officeDocument/2006/relationships/image" Target="../media/fImage31352035724.png"></Relationship><Relationship Id="rId14" Type="http://schemas.openxmlformats.org/officeDocument/2006/relationships/image" Target="../media/fImage161052209961.png"></Relationship><Relationship Id="rId15" Type="http://schemas.openxmlformats.org/officeDocument/2006/relationships/image" Target="../media/fImage31352061478.png"></Relationship><Relationship Id="rId16" Type="http://schemas.openxmlformats.org/officeDocument/2006/relationships/image" Target="../media/fImage48562109358.png"></Relationship><Relationship Id="rId17" Type="http://schemas.openxmlformats.org/officeDocument/2006/relationships/image" Target="../media/fImage31352116962.png"></Relationship><Relationship Id="rId18" Type="http://schemas.openxmlformats.org/officeDocument/2006/relationships/image" Target="../media/fImage31352164464.png"></Relationship><Relationship Id="rId19" Type="http://schemas.openxmlformats.org/officeDocument/2006/relationships/image" Target="../media/fImage81242175705.png"></Relationship><Relationship Id="rId21" Type="http://schemas.openxmlformats.org/officeDocument/2006/relationships/image" Target="../media/fImage2758820941.png"></Relationship><Relationship Id="rId2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36662196827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0" Type="http://schemas.openxmlformats.org/officeDocument/2006/relationships/image" Target="../media/fImage48562109358.png"></Relationship><Relationship Id="rId11" Type="http://schemas.openxmlformats.org/officeDocument/2006/relationships/image" Target="../media/fImage36662196827.png"></Relationship><Relationship Id="rId12" Type="http://schemas.openxmlformats.org/officeDocument/2006/relationships/image" Target="../media/fImage220051176334.png"></Relationship><Relationship Id="rId13" Type="http://schemas.openxmlformats.org/officeDocument/2006/relationships/image" Target="../media/fImage36571196500.png"></Relationship><Relationship Id="rId14" Type="http://schemas.openxmlformats.org/officeDocument/2006/relationships/image" Target="../media/fImage224361209169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3" Type="http://schemas.openxmlformats.org/officeDocument/2006/relationships/image" Target="../media/fImage5335213935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1222406827.png"></Relationship><Relationship Id="rId3" Type="http://schemas.openxmlformats.org/officeDocument/2006/relationships/image" Target="../media/fImage86592419961.png"></Relationship><Relationship Id="rId4" Type="http://schemas.openxmlformats.org/officeDocument/2006/relationships/image" Target="../media/fImage2004242491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9.xml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43145" y="363220"/>
            <a:ext cx="2595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75690" y="3094990"/>
            <a:ext cx="4302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3710" y="3009265"/>
            <a:ext cx="4283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3235" y="5496560"/>
            <a:ext cx="4265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Controller를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5845" y="3823970"/>
            <a:ext cx="1793240" cy="1056640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5055" y="3832225"/>
            <a:ext cx="1743710" cy="1039495"/>
          </a:xfrm>
          <a:prstGeom prst="roundRect"/>
          <a:solidFill>
            <a:srgbClr val="EDEDED"/>
          </a:solidFill>
        </p:spPr>
      </p:pic>
      <p:pic>
        <p:nvPicPr>
          <p:cNvPr id="1196" name="그림 10"/>
          <p:cNvPicPr>
            <a:picLocks noChangeAspect="1"/>
          </p:cNvPicPr>
          <p:nvPr/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8020" y="3898900"/>
            <a:ext cx="2810510" cy="1488440"/>
          </a:xfrm>
          <a:prstGeom prst="roundRect"/>
          <a:solidFill>
            <a:srgbClr val="EDEDED"/>
          </a:solidFill>
        </p:spPr>
      </p:pic>
      <p:pic>
        <p:nvPicPr>
          <p:cNvPr id="1197" name="그림 16"/>
          <p:cNvPicPr>
            <a:picLocks noChangeAspect="1"/>
          </p:cNvPicPr>
          <p:nvPr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4239895"/>
            <a:ext cx="1256030" cy="82359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015" y="1291590"/>
            <a:ext cx="42411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30750" y="346075"/>
            <a:ext cx="29241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19015" y="346075"/>
            <a:ext cx="28619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405255" y="2339975"/>
            <a:ext cx="39712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 스크립트를 생성한 다음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6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1238250"/>
            <a:ext cx="2653665" cy="1038860"/>
          </a:xfrm>
          <a:prstGeom prst="roundRect"/>
          <a:solidFill>
            <a:srgbClr val="EDEDED"/>
          </a:solidFill>
        </p:spPr>
      </p:pic>
      <p:pic>
        <p:nvPicPr>
          <p:cNvPr id="1240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2950" y="1362075"/>
            <a:ext cx="819785" cy="838835"/>
          </a:xfrm>
          <a:prstGeom prst="roundRect"/>
          <a:solidFill>
            <a:srgbClr val="EDEDED"/>
          </a:solidFill>
        </p:spPr>
      </p:pic>
      <p:cxnSp>
        <p:nvCxnSpPr>
          <p:cNvPr id="1241" name="도형 71"/>
          <p:cNvCxnSpPr>
            <a:stCxn id="1240" idx="1"/>
          </p:cNvCxnSpPr>
          <p:nvPr/>
        </p:nvCxnSpPr>
        <p:spPr>
          <a:xfrm rot="0" flipH="1" flipV="1">
            <a:off x="3295650" y="1514475"/>
            <a:ext cx="1257935" cy="267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0490" y="3396615"/>
            <a:ext cx="3982720" cy="106172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38250"/>
            <a:ext cx="4232910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65370" y="346075"/>
            <a:ext cx="24606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36040" y="3265170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</a:t>
            </a:r>
            <a:r>
              <a:rPr lang="ko-KR" sz="1800">
                <a:latin typeface="맑은 고딕" charset="0"/>
                <a:ea typeface="맑은 고딕" charset="0"/>
              </a:rPr>
              <a:t>Cube</a:t>
            </a:r>
            <a:r>
              <a:rPr lang="ko-KR" sz="1800">
                <a:latin typeface="맑은 고딕" charset="0"/>
                <a:ea typeface="맑은 고딕" charset="0"/>
              </a:rPr>
              <a:t> 선택하고 이름을 </a:t>
            </a:r>
            <a:r>
              <a:rPr lang="ko-KR" sz="1800">
                <a:latin typeface="맑은 고딕" charset="0"/>
                <a:ea typeface="맑은 고딕" charset="0"/>
              </a:rPr>
              <a:t>Sound Box</a:t>
            </a:r>
            <a:r>
              <a:rPr lang="ko-KR" sz="1800">
                <a:latin typeface="맑은 고딕" charset="0"/>
                <a:ea typeface="맑은 고딕" charset="0"/>
              </a:rPr>
              <a:t>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27"/>
          <p:cNvSpPr txBox="1">
            <a:spLocks/>
          </p:cNvSpPr>
          <p:nvPr/>
        </p:nvSpPr>
        <p:spPr>
          <a:xfrm rot="0">
            <a:off x="1339850" y="5225415"/>
            <a:ext cx="4010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</a:t>
            </a:r>
            <a:r>
              <a:rPr lang="ko-KR" sz="1800">
                <a:latin typeface="맑은 고딕" charset="0"/>
                <a:ea typeface="맑은 고딕" charset="0"/>
              </a:rPr>
              <a:t>Diffuse </a:t>
            </a:r>
            <a:r>
              <a:rPr lang="ko-KR" sz="1800">
                <a:latin typeface="맑은 고딕" charset="0"/>
                <a:ea typeface="맑은 고딕" charset="0"/>
              </a:rPr>
              <a:t>텍스처를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텍스트 상자 30"/>
          <p:cNvSpPr txBox="1">
            <a:spLocks/>
          </p:cNvSpPr>
          <p:nvPr/>
        </p:nvSpPr>
        <p:spPr>
          <a:xfrm rot="0">
            <a:off x="6823075" y="2863850"/>
            <a:ext cx="41998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Sound Box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941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Powerful 사운드</a:t>
            </a:r>
            <a:r>
              <a:rPr lang="ko-KR" sz="1800">
                <a:latin typeface="맑은 고딕" charset="0"/>
                <a:ea typeface="맑은 고딕" charset="0"/>
              </a:rPr>
              <a:t>를 선택하</a:t>
            </a:r>
            <a:r>
              <a:rPr lang="ko-KR" sz="1800">
                <a:latin typeface="맑은 고딕" charset="0"/>
                <a:ea typeface="맑은 고딕" charset="0"/>
              </a:rPr>
              <a:t>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025" y="1703705"/>
            <a:ext cx="1219835" cy="965200"/>
          </a:xfrm>
          <a:prstGeom prst="roundRect"/>
          <a:solidFill>
            <a:srgbClr val="EDEDED"/>
          </a:solidFill>
        </p:spPr>
      </p:pic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1234440"/>
            <a:ext cx="2444750" cy="1925320"/>
          </a:xfrm>
          <a:prstGeom prst="roundRect"/>
          <a:solidFill>
            <a:srgbClr val="EDEDED"/>
          </a:solidFill>
        </p:spPr>
      </p:pic>
      <p:pic>
        <p:nvPicPr>
          <p:cNvPr id="1207" name="그림 2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4321175"/>
            <a:ext cx="1219835" cy="786765"/>
          </a:xfrm>
          <a:prstGeom prst="roundRect"/>
          <a:solidFill>
            <a:srgbClr val="EDEDED"/>
          </a:solidFill>
        </p:spPr>
      </p:pic>
      <p:pic>
        <p:nvPicPr>
          <p:cNvPr id="1210" name="그림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232535"/>
            <a:ext cx="2673985" cy="1487805"/>
          </a:xfrm>
          <a:prstGeom prst="roundRect"/>
          <a:solidFill>
            <a:srgbClr val="EDEDED"/>
          </a:solidFill>
        </p:spPr>
      </p:pic>
      <p:pic>
        <p:nvPicPr>
          <p:cNvPr id="1211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59230"/>
            <a:ext cx="1216025" cy="890905"/>
          </a:xfrm>
          <a:prstGeom prst="roundRect"/>
          <a:solidFill>
            <a:srgbClr val="EDEDED"/>
          </a:solidFill>
        </p:spPr>
      </p:pic>
      <p:pic>
        <p:nvPicPr>
          <p:cNvPr id="1212" name="그림 4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3957955"/>
            <a:ext cx="1203325" cy="878840"/>
          </a:xfrm>
          <a:prstGeom prst="roundRect"/>
          <a:solidFill>
            <a:srgbClr val="EDEDED"/>
          </a:solidFill>
        </p:spPr>
      </p:pic>
      <p:pic>
        <p:nvPicPr>
          <p:cNvPr id="1213" name="그림 4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3714750"/>
            <a:ext cx="2762885" cy="1386840"/>
          </a:xfrm>
          <a:prstGeom prst="roundRect"/>
          <a:solidFill>
            <a:srgbClr val="EDEDED"/>
          </a:solidFill>
        </p:spPr>
      </p:pic>
      <p:pic>
        <p:nvPicPr>
          <p:cNvPr id="1214" name="그림 3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4000" y="4319905"/>
            <a:ext cx="2551430" cy="782955"/>
          </a:xfrm>
          <a:prstGeom prst="roundRect"/>
          <a:solidFill>
            <a:srgbClr val="EDEDED"/>
          </a:solidFill>
        </p:spPr>
      </p:pic>
      <p:cxnSp>
        <p:nvCxnSpPr>
          <p:cNvPr id="1208" name="도형 27"/>
          <p:cNvCxnSpPr/>
          <p:nvPr/>
        </p:nvCxnSpPr>
        <p:spPr>
          <a:xfrm rot="0" flipH="1">
            <a:off x="2265045" y="4737100"/>
            <a:ext cx="612140" cy="2489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172585"/>
            <a:ext cx="40417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03960" y="3890645"/>
            <a:ext cx="41516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</a:t>
            </a:r>
            <a:r>
              <a:rPr sz="1800">
                <a:latin typeface="맑은 고딕" charset="0"/>
                <a:ea typeface="맑은 고딕" charset="0"/>
              </a:rPr>
              <a:t>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238250"/>
            <a:ext cx="4170680" cy="246634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045" cy="275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79010" y="354965"/>
            <a:ext cx="2642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254760"/>
            <a:ext cx="2322195" cy="2756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352550" y="4194175"/>
            <a:ext cx="39681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Sound Manager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271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Character 오브젝트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1396365"/>
            <a:ext cx="1340485" cy="1238885"/>
          </a:xfrm>
          <a:prstGeom prst="roundRect"/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56030"/>
            <a:ext cx="4276090" cy="389826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3705" y="3098800"/>
            <a:ext cx="828040" cy="915035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rot="0" flipV="1">
            <a:off x="4657090" y="2634615"/>
            <a:ext cx="3175" cy="464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13935" y="354965"/>
            <a:ext cx="2893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303020" y="2498090"/>
            <a:ext cx="40678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Sound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4320" y="1149350"/>
            <a:ext cx="2548255" cy="1228725"/>
          </a:xfrm>
          <a:prstGeom prst="roundRect"/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288415"/>
            <a:ext cx="1341120" cy="973455"/>
          </a:xfrm>
          <a:prstGeom prst="roundRect"/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47445"/>
            <a:ext cx="2495550" cy="3486150"/>
          </a:xfrm>
          <a:prstGeom prst="roundRect"/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1590" y="3854450"/>
            <a:ext cx="1340485" cy="1106170"/>
          </a:xfrm>
          <a:prstGeom prst="roundRect"/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4320" y="3559175"/>
            <a:ext cx="2538095" cy="1706245"/>
          </a:xfrm>
          <a:prstGeom prst="rect"/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175" y="2018030"/>
            <a:ext cx="1360805" cy="18789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75505" y="346075"/>
            <a:ext cx="30918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59205"/>
            <a:ext cx="2600325" cy="3931285"/>
          </a:xfrm>
          <a:prstGeom prst="rect"/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6545" y="2211070"/>
            <a:ext cx="1248410" cy="177927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rot="0" flipH="1">
            <a:off x="2112645" y="3184525"/>
            <a:ext cx="2133600" cy="170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7575" y="354965"/>
            <a:ext cx="2996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004310"/>
            <a:ext cx="4350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2522855"/>
            <a:ext cx="40513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265555"/>
            <a:ext cx="4043680" cy="1158240"/>
          </a:xfrm>
          <a:prstGeom prst="rect"/>
          <a:noFill/>
        </p:spPr>
      </p:pic>
      <p:pic>
        <p:nvPicPr>
          <p:cNvPr id="121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1270000"/>
            <a:ext cx="4352290" cy="2498090"/>
          </a:xfrm>
          <a:prstGeom prst="rect"/>
          <a:noFill/>
        </p:spPr>
      </p:pic>
      <p:pic>
        <p:nvPicPr>
          <p:cNvPr id="121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4425950"/>
            <a:ext cx="4049395" cy="801370"/>
          </a:xfrm>
          <a:prstGeom prst="rect"/>
          <a:noFill/>
        </p:spPr>
      </p:pic>
      <p:sp>
        <p:nvSpPr>
          <p:cNvPr id="1216" name="Rect 0"/>
          <p:cNvSpPr txBox="1">
            <a:spLocks/>
          </p:cNvSpPr>
          <p:nvPr/>
        </p:nvSpPr>
        <p:spPr>
          <a:xfrm rot="0">
            <a:off x="1299210" y="5377815"/>
            <a:ext cx="42049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255" y="363855"/>
            <a:ext cx="3031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75505" y="354965"/>
            <a:ext cx="30746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