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63" r:id="rId12"/>
  </p:sldMasterIdLst>
  <p:notesMasterIdLst>
    <p:notesMasterId r:id="rId14"/>
  </p:notesMasterIdLst>
  <p:sldIdLst>
    <p:sldId id="317" r:id="rId16"/>
    <p:sldId id="316" r:id="rId17"/>
    <p:sldId id="318" r:id="rId18"/>
    <p:sldId id="314" r:id="rId19"/>
    <p:sldId id="319" r:id="rId20"/>
    <p:sldId id="320" r:id="rId21"/>
    <p:sldId id="321" r:id="rId22"/>
    <p:sldId id="322" r:id="rId23"/>
    <p:sldId id="330" r:id="rId24"/>
    <p:sldId id="323" r:id="rId25"/>
    <p:sldId id="324" r:id="rId26"/>
    <p:sldId id="325" r:id="rId27"/>
    <p:sldId id="326" r:id="rId28"/>
    <p:sldId id="327" r:id="rId29"/>
    <p:sldId id="328" r:id="rId30"/>
    <p:sldId id="331" r:id="rId31"/>
    <p:sldId id="33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90882266334.png"></Relationship><Relationship Id="rId9" Type="http://schemas.openxmlformats.org/officeDocument/2006/relationships/image" Target="../media/fImage97242276500.png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673483268716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image" Target="../media/fImage621232309169.png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430523409895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727162315724.png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98262321478.png"></Relationship><Relationship Id="rId7" Type="http://schemas.openxmlformats.org/officeDocument/2006/relationships/image" Target="../media/fImage282492339358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59493621538.png"></Relationship><Relationship Id="rId3" Type="http://schemas.openxmlformats.org/officeDocument/2006/relationships/image" Target="../media/fImage362653641869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image" Target="../media/fImage97242386962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259843797035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97242394464.png"></Relationship><Relationship Id="rId7" Type="http://schemas.openxmlformats.org/officeDocument/2006/relationships/image" Target="../media/fImage388572405705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7713248145.png"></Relationship><Relationship Id="rId3" Type="http://schemas.openxmlformats.org/officeDocument/2006/relationships/image" Target="../media/fImage130483253281.png"></Relationship><Relationship Id="rId4" Type="http://schemas.openxmlformats.org/officeDocument/2006/relationships/image" Target="../media/fImage125453266827.png"></Relationship><Relationship Id="rId5" Type="http://schemas.openxmlformats.org/officeDocument/2006/relationships/image" Target="../media/fImage128213279961.png"></Relationship><Relationship Id="rId6" Type="http://schemas.openxmlformats.org/officeDocument/2006/relationships/image" Target="../media/fImage12761328491.png"></Relationship><Relationship Id="rId7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1623402995.png"></Relationship><Relationship Id="rId3" Type="http://schemas.openxmlformats.org/officeDocument/2006/relationships/image" Target="../media/fImage85723421942.png"></Relationship><Relationship Id="rId4" Type="http://schemas.openxmlformats.org/officeDocument/2006/relationships/image" Target="../media/fImage104553434827.png"></Relationship><Relationship Id="rId5" Type="http://schemas.openxmlformats.org/officeDocument/2006/relationships/image" Target="../media/fImage106913445436.png"></Relationship><Relationship Id="rId6" Type="http://schemas.openxmlformats.org/officeDocument/2006/relationships/image" Target="../media/fImage104703452391.png"></Relationship><Relationship Id="rId7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9501396334.png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9" Type="http://schemas.openxmlformats.org/officeDocument/2006/relationships/image" Target="../media/fImage364671479358.png"></Relationship><Relationship Id="rId10" Type="http://schemas.openxmlformats.org/officeDocument/2006/relationships/image" Target="../media/fImage507371496962.png"></Relationship><Relationship Id="rId11" Type="http://schemas.openxmlformats.org/officeDocument/2006/relationships/image" Target="../media/fImage11369300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75531514464.png"></Relationship><Relationship Id="rId8" Type="http://schemas.openxmlformats.org/officeDocument/2006/relationships/image" Target="../media/fImage265691525705.png"></Relationship><Relationship Id="rId9" Type="http://schemas.openxmlformats.org/officeDocument/2006/relationships/image" Target="../media/fImage33090154814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4772413281.png"></Relationship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3742539961.png"></Relationship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64373136334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91502705436.png"></Relationship><Relationship Id="rId3" Type="http://schemas.openxmlformats.org/officeDocument/2006/relationships/image" Target="../media/fImage83363146500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2008322341.png"></Relationship><Relationship Id="rId6" Type="http://schemas.openxmlformats.org/officeDocument/2006/relationships/image" Target="../media/fImage9029224846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00850" y="52330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첫번째로 </a:t>
            </a:r>
            <a:r>
              <a:rPr lang="ko-KR" sz="1800">
                <a:latin typeface="맑은 고딕" charset="0"/>
                <a:ea typeface="맑은 고딕" charset="0"/>
              </a:rPr>
              <a:t>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1296670"/>
            <a:ext cx="4157980" cy="3808095"/>
          </a:xfrm>
          <a:prstGeom prst="roundRect"/>
          <a:solidFill>
            <a:srgbClr val="EDEDED"/>
          </a:solidFill>
        </p:spPr>
      </p:pic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288415"/>
            <a:ext cx="4148455" cy="360045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0630" y="4980940"/>
            <a:ext cx="41389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서비스를 사용하는 실시간 라이브 게임을 위한 서버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12215" y="5197475"/>
            <a:ext cx="40627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Password Input 오브젝트를 선택하고 </a:t>
            </a:r>
            <a:r>
              <a:rPr lang="ko-KR" sz="1800">
                <a:latin typeface="맑은 고딕" charset="0"/>
                <a:ea typeface="맑은 고딕" charset="0"/>
              </a:rPr>
              <a:t>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61810" y="4368800"/>
            <a:ext cx="41541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이름을 Photon Setting으로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스크립트를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 descr="C:/Users/Admin1/AppData/Roaming/PolarisOffice/ETemp/2936_21704408/fImage24166282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0845" y="1336675"/>
            <a:ext cx="2411730" cy="3701415"/>
          </a:xfrm>
          <a:prstGeom prst="rect"/>
          <a:noFill/>
        </p:spPr>
      </p:pic>
      <p:pic>
        <p:nvPicPr>
          <p:cNvPr id="61" name="그림 37" descr="C:/Users/Admin1/AppData/Roaming/PolarisOffice/ETemp/2936_21704408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338580"/>
            <a:ext cx="2347595" cy="2884805"/>
          </a:xfrm>
          <a:prstGeom prst="roundRect"/>
          <a:solidFill>
            <a:srgbClr val="EDEDED"/>
          </a:solidFill>
        </p:spPr>
      </p:pic>
      <p:pic>
        <p:nvPicPr>
          <p:cNvPr id="62" name="그림 38" descr="C:/Users/Admin1/AppData/Roaming/PolarisOffice/ETemp/2936_21704408/fImage2273289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76155" y="3516630"/>
            <a:ext cx="699135" cy="705485"/>
          </a:xfrm>
          <a:prstGeom prst="roundRect"/>
          <a:solidFill>
            <a:srgbClr val="EDEDED"/>
          </a:solidFill>
        </p:spPr>
      </p:pic>
      <p:pic>
        <p:nvPicPr>
          <p:cNvPr id="65" name="그림 11" descr="C:/Users/Admin1/AppData/Roaming/PolarisOffice/ETemp/2936_21704408/fImage9088226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812290"/>
            <a:ext cx="1562735" cy="2752090"/>
          </a:xfrm>
          <a:prstGeom prst="roundRect"/>
          <a:solidFill>
            <a:srgbClr val="EDEDED"/>
          </a:solidFill>
        </p:spPr>
      </p:pic>
      <p:pic>
        <p:nvPicPr>
          <p:cNvPr id="66" name="그림 14" descr="C:/Users/Admin1/AppData/Roaming/PolarisOffice/ETemp/2936_21704408/fImage9724227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27210" y="1341755"/>
            <a:ext cx="1588135" cy="1818005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stCxn id="62" idx="0"/>
            <a:endCxn id="66" idx="2"/>
          </p:cNvCxnSpPr>
          <p:nvPr/>
        </p:nvCxnSpPr>
        <p:spPr>
          <a:xfrm rot="0" flipH="1" flipV="1">
            <a:off x="10220960" y="3159125"/>
            <a:ext cx="5080" cy="358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3903345"/>
            <a:ext cx="41243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</a:t>
            </a:r>
            <a:r>
              <a:rPr lang="ko-KR" sz="1800">
                <a:latin typeface="맑은 고딕" charset="0"/>
                <a:ea typeface="맑은 고딕" charset="0"/>
              </a:rPr>
              <a:t>hotonSetting</a:t>
            </a:r>
            <a:r>
              <a:rPr lang="ko-KR" sz="1800">
                <a:latin typeface="맑은 고딕" charset="0"/>
                <a:ea typeface="맑은 고딕" charset="0"/>
              </a:rPr>
              <a:t>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MonoBehaviourPunCallbacks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InputField 변수를 3개 선언하고 DropDown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9"/>
          <p:cNvSpPr txBox="1">
            <a:spLocks/>
          </p:cNvSpPr>
          <p:nvPr/>
        </p:nvSpPr>
        <p:spPr>
          <a:xfrm rot="0">
            <a:off x="6555105" y="4178300"/>
            <a:ext cx="42011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LoginSuccess( ) 함수를 생성하고 </a:t>
            </a:r>
            <a:r>
              <a:rPr lang="ko-KR" sz="1800">
                <a:latin typeface="맑은 고딕" charset="0"/>
                <a:ea typeface="맑은 고딕" charset="0"/>
              </a:rPr>
              <a:t>게임 버전과 지역 그리고 유저 이름을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로그인 절차가 성공적으로 되었다면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Lobby 씬으로</a:t>
            </a:r>
            <a:r>
              <a:rPr lang="ko-KR" sz="1800">
                <a:latin typeface="맑은 고딕" charset="0"/>
                <a:ea typeface="맑은 고딕" charset="0"/>
              </a:rPr>
              <a:t> 이동</a:t>
            </a:r>
            <a:r>
              <a:rPr lang="ko-KR" sz="1800">
                <a:latin typeface="맑은 고딕" charset="0"/>
                <a:ea typeface="맑은 고딕" charset="0"/>
              </a:rPr>
              <a:t>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0" descr="C:/Users/Admin1/AppData/Roaming/PolarisOffice/ETemp/2936_21704408/fImage67348326871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63995" y="1404620"/>
            <a:ext cx="4193540" cy="2669540"/>
          </a:xfrm>
          <a:prstGeom prst="rect"/>
          <a:noFill/>
        </p:spPr>
      </p:pic>
      <p:pic>
        <p:nvPicPr>
          <p:cNvPr id="59" name="그림 21" descr="C:/Users/Admin1/AppData/Roaming/PolarisOffice/ETemp/2936_21704408/fImage6212323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04620"/>
            <a:ext cx="4131310" cy="2419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7"/>
          <p:cNvSpPr txBox="1">
            <a:spLocks/>
          </p:cNvSpPr>
          <p:nvPr/>
        </p:nvSpPr>
        <p:spPr>
          <a:xfrm rot="0">
            <a:off x="6816725" y="3858895"/>
            <a:ext cx="41573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SignUp( ) 함수를</a:t>
            </a:r>
            <a:r>
              <a:rPr lang="ko-KR" sz="1800">
                <a:latin typeface="맑은 고딕" charset="0"/>
                <a:ea typeface="맑은 고딕" charset="0"/>
              </a:rPr>
              <a:t> 생성하고 RegisterPlayFabUserRequest 클래스에서 Email과 비밀번호 그리고 유저 이름을 입력해서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Reg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sterPlayFabUser 라는 함수에서 회원가입의 여부를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64"/>
          <p:cNvSpPr txBox="1">
            <a:spLocks/>
          </p:cNvSpPr>
          <p:nvPr/>
        </p:nvSpPr>
        <p:spPr>
          <a:xfrm>
            <a:off x="1229995" y="523557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로그인이 실패했을 때 그리고 회원가입이 성공했을 때와 실패했을 때의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12240"/>
            <a:ext cx="4124960" cy="3700780"/>
          </a:xfrm>
          <a:prstGeom prst="rect"/>
          <a:noFill/>
        </p:spPr>
      </p:pic>
      <p:pic>
        <p:nvPicPr>
          <p:cNvPr id="61" name="그림 26" descr="C:/Users/Admin1/AppData/Roaming/PolarisOffice/ETemp/2936_21704408/fImage72716231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13510"/>
            <a:ext cx="4157345" cy="2344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81165" y="4398645"/>
            <a:ext cx="41179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 Setting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에 있는 스크립트에 각각의 InputField</a:t>
            </a:r>
            <a:r>
              <a:rPr lang="ko-KR" sz="1800">
                <a:latin typeface="맑은 고딕" charset="0"/>
                <a:ea typeface="맑은 고딕" charset="0"/>
              </a:rPr>
              <a:t>와 Dropdown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Photon Setting 오브젝트의 위치와 회전 값을 초기화시켜줍니다.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14120" y="4126865"/>
            <a:ext cx="41567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Login( ) 함수를 생성하고 </a:t>
            </a:r>
            <a:r>
              <a:rPr lang="ko-KR" sz="1800">
                <a:latin typeface="맑은 고딕" charset="0"/>
                <a:ea typeface="맑은 고딕" charset="0"/>
              </a:rPr>
              <a:t>로그인에 대한 정보를 입력받</a:t>
            </a:r>
            <a:r>
              <a:rPr lang="ko-KR" sz="1800"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설정하는 LoginWithEmailAddress라는 함수로</a:t>
            </a:r>
            <a:r>
              <a:rPr lang="ko-KR" sz="1800">
                <a:latin typeface="맑은 고딕" charset="0"/>
                <a:ea typeface="맑은 고딕" charset="0"/>
              </a:rPr>
              <a:t> 로그인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인증 절차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확인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 descr="C:/Users/Admin1/AppData/Roaming/PolarisOffice/ETemp/2936_21704408/fImage34133338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04620"/>
            <a:ext cx="4148455" cy="2602865"/>
          </a:xfrm>
          <a:prstGeom prst="rect"/>
          <a:noFill/>
        </p:spPr>
      </p:pic>
      <p:pic>
        <p:nvPicPr>
          <p:cNvPr id="68" name="그림 27" descr="C:/Users/Admin1/AppData/Roaming/PolarisOffice/ETemp/2936_21704408/fImage9826232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1365" y="1762125"/>
            <a:ext cx="1247775" cy="2129155"/>
          </a:xfrm>
          <a:prstGeom prst="roundRect"/>
          <a:solidFill>
            <a:srgbClr val="EDEDED"/>
          </a:solidFill>
        </p:spPr>
      </p:pic>
      <p:pic>
        <p:nvPicPr>
          <p:cNvPr id="69" name="그림 30" descr="C:/Users/Admin1/AppData/Roaming/PolarisOffice/ETemp/2936_21704408/fImage28249233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396365"/>
            <a:ext cx="2691130" cy="2852420"/>
          </a:xfrm>
          <a:prstGeom prst="rect"/>
          <a:noFill/>
        </p:spPr>
      </p:pic>
      <p:cxnSp>
        <p:nvCxnSpPr>
          <p:cNvPr id="70" name="도형 33"/>
          <p:cNvCxnSpPr/>
          <p:nvPr/>
        </p:nvCxnSpPr>
        <p:spPr>
          <a:xfrm rot="0" flipH="1">
            <a:off x="9427210" y="2867660"/>
            <a:ext cx="457835" cy="7988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34"/>
          <p:cNvCxnSpPr/>
          <p:nvPr/>
        </p:nvCxnSpPr>
        <p:spPr>
          <a:xfrm rot="0" flipH="1">
            <a:off x="9435465" y="3051175"/>
            <a:ext cx="433070" cy="8064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37"/>
          <p:cNvCxnSpPr/>
          <p:nvPr/>
        </p:nvCxnSpPr>
        <p:spPr>
          <a:xfrm rot="0" flipH="1">
            <a:off x="9427210" y="3234055"/>
            <a:ext cx="449580" cy="840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38"/>
          <p:cNvCxnSpPr/>
          <p:nvPr/>
        </p:nvCxnSpPr>
        <p:spPr>
          <a:xfrm rot="0" flipH="1">
            <a:off x="9418955" y="3449955"/>
            <a:ext cx="457835" cy="8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11315" y="5468620"/>
            <a:ext cx="4271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PhotonSetting를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SignUp(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5192395"/>
            <a:ext cx="41167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Sign Up Button</a:t>
            </a:r>
            <a:r>
              <a:rPr lang="ko-KR" sz="1800">
                <a:latin typeface="맑은 고딕" charset="0"/>
                <a:ea typeface="맑은 고딕" charset="0"/>
              </a:rPr>
              <a:t> 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</a:t>
            </a:r>
            <a:r>
              <a:rPr lang="ko-KR" sz="1800">
                <a:latin typeface="맑은 고딕" charset="0"/>
                <a:ea typeface="맑은 고딕" charset="0"/>
              </a:rPr>
              <a:t>( )</a:t>
            </a:r>
            <a:r>
              <a:rPr lang="ko-KR" sz="1800">
                <a:latin typeface="맑은 고딕" charset="0"/>
                <a:ea typeface="맑은 고딕" charset="0"/>
              </a:rPr>
              <a:t>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3" descr="C:/Users/Admin1/AppData/Roaming/PolarisOffice/ETemp/2936_21704408/fImage2594936215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08775" y="1521460"/>
            <a:ext cx="4265295" cy="3766185"/>
          </a:xfrm>
          <a:prstGeom prst="rect"/>
          <a:noFill/>
        </p:spPr>
      </p:pic>
      <p:pic>
        <p:nvPicPr>
          <p:cNvPr id="63" name="그림 75" descr="C:/Users/Admin1/AppData/Roaming/PolarisOffice/ETemp/2936_21704408/fImage3626536418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29715"/>
            <a:ext cx="2260600" cy="3566795"/>
          </a:xfrm>
          <a:prstGeom prst="roundRect"/>
          <a:solidFill>
            <a:srgbClr val="EDEDED"/>
          </a:solidFill>
        </p:spPr>
      </p:pic>
      <p:pic>
        <p:nvPicPr>
          <p:cNvPr id="66" name="그림 41" descr="C:/Users/Admin1/AppData/Roaming/PolarisOffice/ETemp/2936_21704408/fImage9724238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6185" y="1970405"/>
            <a:ext cx="1579880" cy="2552700"/>
          </a:xfrm>
          <a:prstGeom prst="roundRect"/>
          <a:solidFill>
            <a:srgbClr val="EDEDED"/>
          </a:solidFill>
        </p:spPr>
      </p:pic>
      <p:cxnSp>
        <p:nvCxnSpPr>
          <p:cNvPr id="65" name="도형 79"/>
          <p:cNvCxnSpPr/>
          <p:nvPr/>
        </p:nvCxnSpPr>
        <p:spPr>
          <a:xfrm rot="0" flipH="1">
            <a:off x="1945640" y="4331335"/>
            <a:ext cx="2070100" cy="4578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126865" y="467995"/>
            <a:ext cx="3937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24980" y="548005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PhotonSetting를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Login(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520319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Sign In</a:t>
            </a:r>
            <a:r>
              <a:rPr lang="ko-KR"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 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</a:t>
            </a:r>
            <a:r>
              <a:rPr lang="ko-KR" sz="1800">
                <a:latin typeface="맑은 고딕" charset="0"/>
                <a:ea typeface="맑은 고딕" charset="0"/>
              </a:rPr>
              <a:t>( ) 함수</a:t>
            </a:r>
            <a:r>
              <a:rPr lang="ko-KR" sz="1800">
                <a:latin typeface="맑은 고딕" charset="0"/>
                <a:ea typeface="맑은 고딕" charset="0"/>
              </a:rPr>
              <a:t>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 descr="C:/Users/Admin1/AppData/Roaming/PolarisOffice/ETemp/2936_21704408/fImage25984379703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30020"/>
            <a:ext cx="4123690" cy="3890645"/>
          </a:xfrm>
          <a:prstGeom prst="rect"/>
          <a:noFill/>
        </p:spPr>
      </p:pic>
      <p:pic>
        <p:nvPicPr>
          <p:cNvPr id="68" name="그림 43" descr="C:/Users/Admin1/AppData/Roaming/PolarisOffice/ETemp/2936_21704408/fImage9724239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0340" y="1903730"/>
            <a:ext cx="1388745" cy="2702560"/>
          </a:xfrm>
          <a:prstGeom prst="roundRect"/>
          <a:solidFill>
            <a:srgbClr val="EDEDED"/>
          </a:solidFill>
        </p:spPr>
      </p:pic>
      <p:pic>
        <p:nvPicPr>
          <p:cNvPr id="69" name="그림 44" descr="C:/Users/Admin1/AppData/Roaming/PolarisOffice/ETemp/2936_21704408/fImage38857240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27480"/>
            <a:ext cx="2610485" cy="3652520"/>
          </a:xfrm>
          <a:prstGeom prst="roundRect"/>
          <a:solidFill>
            <a:srgbClr val="EDEDED"/>
          </a:solidFill>
        </p:spPr>
      </p:pic>
      <p:cxnSp>
        <p:nvCxnSpPr>
          <p:cNvPr id="65" name="Rect 0"/>
          <p:cNvCxnSpPr/>
          <p:nvPr/>
        </p:nvCxnSpPr>
        <p:spPr>
          <a:xfrm rot="0" flipH="1">
            <a:off x="2045335" y="4389120"/>
            <a:ext cx="2169795" cy="358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126865" y="467995"/>
            <a:ext cx="39382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41490" y="5048250"/>
            <a:ext cx="40989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  <a:tabLst>
                <a:tab pos="3869690" algn="l"/>
              </a:tabLst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Email Input과 Password Input 그리고 UserName Input 오브젝트의 앵커를 지정하고 위치와 회전 값을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7615" y="53193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Button과 Sign Up Button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1" descr="C:/Users/Admin1/AppData/Roaming/PolarisOffice/ETemp/2936_21704408/fImage1277132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1403350"/>
            <a:ext cx="4141470" cy="1772920"/>
          </a:xfrm>
          <a:prstGeom prst="roundRect"/>
          <a:solidFill>
            <a:srgbClr val="EDEDED"/>
          </a:solidFill>
        </p:spPr>
      </p:pic>
      <p:pic>
        <p:nvPicPr>
          <p:cNvPr id="69" name="그림 54" descr="C:/Users/Admin1/AppData/Roaming/PolarisOffice/ETemp/2936_21704408/fImage13048325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63595"/>
            <a:ext cx="4152900" cy="1774190"/>
          </a:xfrm>
          <a:prstGeom prst="roundRect"/>
          <a:solidFill>
            <a:srgbClr val="EDEDED"/>
          </a:solidFill>
        </p:spPr>
      </p:pic>
      <p:pic>
        <p:nvPicPr>
          <p:cNvPr id="70" name="그림 57" descr="C:/Users/Admin1/AppData/Roaming/PolarisOffice/ETemp/2936_21704408/fImage1254532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02080"/>
            <a:ext cx="4115435" cy="1050925"/>
          </a:xfrm>
          <a:prstGeom prst="roundRect"/>
          <a:solidFill>
            <a:srgbClr val="EDEDED"/>
          </a:solidFill>
        </p:spPr>
      </p:pic>
      <p:pic>
        <p:nvPicPr>
          <p:cNvPr id="71" name="그림 60" descr="C:/Users/Admin1/AppData/Roaming/PolarisOffice/ETemp/2936_21704408/fImage1282132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315" y="2641600"/>
            <a:ext cx="4118610" cy="1050290"/>
          </a:xfrm>
          <a:prstGeom prst="roundRect"/>
          <a:solidFill>
            <a:srgbClr val="EDEDED"/>
          </a:solidFill>
        </p:spPr>
      </p:pic>
      <p:pic>
        <p:nvPicPr>
          <p:cNvPr id="72" name="그림 63" descr="C:/Users/Admin1/AppData/Roaming/PolarisOffice/ETemp/2936_21704408/fImage1276132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865880"/>
            <a:ext cx="4115435" cy="10477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126865" y="467995"/>
            <a:ext cx="39382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41490" y="4217670"/>
            <a:ext cx="4098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  <a:tabLst>
                <a:tab pos="3869690" algn="l"/>
              </a:tabLst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Sign In Button과 Sign Up Button 하위 오브젝트의 Text 오브젝트의 이름을 Sign In Text와 Sign Up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  <a:tabLst>
                <a:tab pos="3869690" algn="l"/>
              </a:tabLst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  <a:tabLst>
                <a:tab pos="3869690" algn="l"/>
              </a:tabLst>
            </a:pPr>
            <a:r>
              <a:rPr lang="ko-KR" sz="1800">
                <a:latin typeface="맑은 고딕" charset="0"/>
                <a:ea typeface="맑은 고딕" charset="0"/>
              </a:rPr>
              <a:t>그리고 각각의 텍스트의 Font Size와 Font Style을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7615" y="5601970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Region DropDown의 옵션에 KR, JP, AU라는 값을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67" descr="C:/Users/Admin1/AppData/Roaming/PolarisOffice/ETemp/2936_21704408/fImage13162340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1411605"/>
            <a:ext cx="4152900" cy="1157605"/>
          </a:xfrm>
          <a:prstGeom prst="roundRect"/>
          <a:solidFill>
            <a:srgbClr val="EDEDED"/>
          </a:solidFill>
        </p:spPr>
      </p:pic>
      <p:sp>
        <p:nvSpPr>
          <p:cNvPr id="74" name="텍스트 상자 70"/>
          <p:cNvSpPr txBox="1">
            <a:spLocks/>
          </p:cNvSpPr>
          <p:nvPr/>
        </p:nvSpPr>
        <p:spPr>
          <a:xfrm rot="0">
            <a:off x="1242695" y="265557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Region DropDown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71" descr="C:/Users/Admin1/AppData/Roaming/PolarisOffice/ETemp/2936_21704408/fImage8572342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3731895"/>
            <a:ext cx="4152900" cy="1821180"/>
          </a:xfrm>
          <a:prstGeom prst="roundRect"/>
          <a:solidFill>
            <a:srgbClr val="EDEDED"/>
          </a:solidFill>
        </p:spPr>
      </p:pic>
      <p:pic>
        <p:nvPicPr>
          <p:cNvPr id="76" name="그림 74" descr="C:/Users/Admin1/AppData/Roaming/PolarisOffice/ETemp/2936_21704408/fImage10455343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4940"/>
            <a:ext cx="1347470" cy="2707005"/>
          </a:xfrm>
          <a:prstGeom prst="roundRect"/>
          <a:solidFill>
            <a:srgbClr val="EDEDED"/>
          </a:solidFill>
        </p:spPr>
      </p:pic>
      <p:pic>
        <p:nvPicPr>
          <p:cNvPr id="77" name="그림 77" descr="C:/Users/Admin1/AppData/Roaming/PolarisOffice/ETemp/2936_21704408/fImage10691344543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1675" y="1421765"/>
            <a:ext cx="2618740" cy="1238885"/>
          </a:xfrm>
          <a:prstGeom prst="rect"/>
          <a:noFill/>
        </p:spPr>
      </p:pic>
      <p:pic>
        <p:nvPicPr>
          <p:cNvPr id="78" name="그림 80" descr="C:/Users/Admin1/AppData/Roaming/PolarisOffice/ETemp/2936_21704408/fImage1047034523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9930" y="2876550"/>
            <a:ext cx="2610485" cy="12471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656705" y="5412105"/>
            <a:ext cx="431863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50355" y="1271905"/>
            <a:ext cx="4322445" cy="3990975"/>
          </a:xfrm>
          <a:prstGeom prst="roundRect"/>
          <a:solidFill>
            <a:srgbClr val="EDEDED"/>
          </a:solidFill>
        </p:spPr>
      </p:pic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3931920"/>
            <a:ext cx="4239895" cy="1713865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130300" y="5697855"/>
            <a:ext cx="4254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그런 다음 로</a:t>
            </a:r>
            <a:r>
              <a:rPr lang="ko-KR" sz="1800">
                <a:latin typeface="맑은 고딕" charset="0"/>
                <a:ea typeface="맑은 고딕" charset="0"/>
              </a:rPr>
              <a:t>그인 화면에</a:t>
            </a:r>
            <a:r>
              <a:rPr lang="ko-KR" sz="1800">
                <a:latin typeface="맑은 고딕" charset="0"/>
                <a:ea typeface="맑은 고딕" charset="0"/>
              </a:rPr>
              <a:t>서 Join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139190" y="3176905"/>
            <a:ext cx="4239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0935" y="1271905"/>
            <a:ext cx="4248150" cy="1821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081405" y="5565775"/>
            <a:ext cx="424116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</a:t>
            </a:r>
            <a:r>
              <a:rPr lang="ko-KR" sz="1800">
                <a:latin typeface="맑은 고딕" charset="0"/>
                <a:ea typeface="맑은 고딕" charset="0"/>
              </a:rPr>
              <a:t>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2040" y="1255395"/>
            <a:ext cx="4240530" cy="4123690"/>
          </a:xfrm>
          <a:prstGeom prst="roundRect"/>
          <a:solidFill>
            <a:srgbClr val="EDEDED"/>
          </a:solidFill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255395"/>
            <a:ext cx="4413250" cy="3907790"/>
          </a:xfrm>
          <a:prstGeom prst="rect"/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24980" y="5321300"/>
            <a:ext cx="4423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</a:t>
            </a:r>
            <a:r>
              <a:rPr lang="ko-KR" sz="1800">
                <a:latin typeface="맑은 고딕" charset="0"/>
                <a:ea typeface="맑은 고딕" charset="0"/>
              </a:rPr>
              <a:t>mail에 가서 전자 메일을 도착했는지 확인하고 전자 메일 주소 확인을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2375" y="2884170"/>
            <a:ext cx="4158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내에 있는 사용자 정보를 관리할 수 있는 DataBase가 생성되며 DataBase이름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그림 1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3040"/>
            <a:ext cx="4216400" cy="3990975"/>
          </a:xfrm>
          <a:prstGeom prst="rect"/>
          <a:noFill/>
        </p:spPr>
      </p:pic>
      <p:sp>
        <p:nvSpPr>
          <p:cNvPr id="40" name="텍스트 상자 14"/>
          <p:cNvSpPr txBox="1">
            <a:spLocks/>
          </p:cNvSpPr>
          <p:nvPr/>
        </p:nvSpPr>
        <p:spPr>
          <a:xfrm rot="0">
            <a:off x="6816725" y="5629910"/>
            <a:ext cx="42151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도움</a:t>
            </a:r>
            <a:r>
              <a:rPr lang="ko-KR" sz="1800">
                <a:latin typeface="맑은 고딕" charset="0"/>
                <a:ea typeface="맑은 고딕" charset="0"/>
              </a:rPr>
              <a:t>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63675"/>
            <a:ext cx="4157345" cy="1346835"/>
          </a:xfrm>
          <a:prstGeom prst="rect"/>
          <a:noFill/>
        </p:spPr>
      </p:pic>
      <p:pic>
        <p:nvPicPr>
          <p:cNvPr id="42" name="그림 3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931920"/>
            <a:ext cx="4148455" cy="1355725"/>
          </a:xfrm>
          <a:prstGeom prst="rect"/>
          <a:noFill/>
        </p:spPr>
      </p:pic>
      <p:sp>
        <p:nvSpPr>
          <p:cNvPr id="43" name="텍스트 상자 32"/>
          <p:cNvSpPr txBox="1">
            <a:spLocks/>
          </p:cNvSpPr>
          <p:nvPr/>
        </p:nvSpPr>
        <p:spPr>
          <a:xfrm rot="0">
            <a:off x="1219200" y="533082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8"/>
          <p:cNvSpPr txBox="1">
            <a:spLocks/>
          </p:cNvSpPr>
          <p:nvPr/>
        </p:nvSpPr>
        <p:spPr>
          <a:xfrm>
            <a:off x="1232535" y="2764155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</a:t>
            </a:r>
            <a:r>
              <a:rPr lang="ko-KR" sz="1800">
                <a:latin typeface="맑은 고딕" charset="0"/>
                <a:ea typeface="맑은 고딕" charset="0"/>
              </a:rPr>
              <a:t>DK 다운로드를 할 수 있는 Azure PlayFab 설명서 화면에서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21130"/>
            <a:ext cx="4124960" cy="1247775"/>
          </a:xfrm>
          <a:prstGeom prst="roundRect"/>
          <a:solidFill>
            <a:srgbClr val="EDEDED"/>
          </a:solidFill>
        </p:spPr>
      </p:pic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23970"/>
            <a:ext cx="4112895" cy="1671320"/>
          </a:xfrm>
          <a:prstGeom prst="roundRect"/>
          <a:solidFill>
            <a:srgbClr val="EDEDED"/>
          </a:solidFill>
        </p:spPr>
      </p:pic>
      <p:sp>
        <p:nvSpPr>
          <p:cNvPr id="46" name="텍스트 상자 17"/>
          <p:cNvSpPr txBox="1">
            <a:spLocks/>
          </p:cNvSpPr>
          <p:nvPr/>
        </p:nvSpPr>
        <p:spPr>
          <a:xfrm rot="0">
            <a:off x="1229360" y="5579110"/>
            <a:ext cx="411416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화면에서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4323715" cy="3766185"/>
          </a:xfrm>
          <a:prstGeom prst="rect"/>
          <a:noFill/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6816725" y="5326380"/>
            <a:ext cx="43319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32535" y="5291455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다</a:t>
            </a:r>
            <a:r>
              <a:rPr lang="ko-KR" sz="1800">
                <a:latin typeface="맑은 고딕" charset="0"/>
                <a:ea typeface="맑은 고딕" charset="0"/>
              </a:rPr>
              <a:t>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00215" y="5559425"/>
            <a:ext cx="42151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79855"/>
            <a:ext cx="4156710" cy="3782695"/>
          </a:xfrm>
          <a:prstGeom prst="rect"/>
          <a:noFill/>
        </p:spPr>
      </p:pic>
      <p:pic>
        <p:nvPicPr>
          <p:cNvPr id="5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79855"/>
            <a:ext cx="4208145" cy="4123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1213485" y="288099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</a:t>
            </a:r>
            <a:r>
              <a:rPr lang="ko-KR" sz="1800">
                <a:latin typeface="맑은 고딕" charset="0"/>
                <a:ea typeface="맑은 고딕" charset="0"/>
              </a:rPr>
              <a:t>layFab 로그인 화면이 나타나면 PlayFab에서 가입했던 ID와 비밀번호를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Install PlayFab SDK를 선택해서 유니티 안에 SDK를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38580"/>
            <a:ext cx="4118610" cy="1489710"/>
          </a:xfrm>
          <a:prstGeom prst="roundRect"/>
          <a:solidFill>
            <a:srgbClr val="EDEDED"/>
          </a:solidFill>
        </p:spPr>
      </p:pic>
      <p:pic>
        <p:nvPicPr>
          <p:cNvPr id="52" name="그림 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4003040"/>
            <a:ext cx="4116705" cy="1152525"/>
          </a:xfrm>
          <a:prstGeom prst="roundRect"/>
          <a:solidFill>
            <a:srgbClr val="EDEDED"/>
          </a:solidFill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346835"/>
            <a:ext cx="4040505" cy="407479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2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1271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13880" y="4940935"/>
            <a:ext cx="41846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 2개를 생성하고 각각의 Button의 이름을 Sign In Button과 Sign Up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388110"/>
            <a:ext cx="4136390" cy="3750310"/>
          </a:xfrm>
          <a:prstGeom prst="rect"/>
          <a:noFill/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379855"/>
            <a:ext cx="2244090" cy="3434080"/>
          </a:xfrm>
          <a:prstGeom prst="roundRect"/>
          <a:solidFill>
            <a:srgbClr val="EDEDED"/>
          </a:solidFill>
        </p:spPr>
      </p:pic>
      <p:pic>
        <p:nvPicPr>
          <p:cNvPr id="57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77045" y="1812290"/>
            <a:ext cx="1729740" cy="25609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4930140"/>
            <a:ext cx="41325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Input Field를 3개 생성하고 각각의 이름을 Email Input과 Password Input그리고 UserName Input으로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2486025" cy="3416935"/>
          </a:xfrm>
          <a:prstGeom prst="roundRect"/>
          <a:solidFill>
            <a:srgbClr val="EDEDED"/>
          </a:solidFill>
        </p:spPr>
      </p:pic>
      <p:pic>
        <p:nvPicPr>
          <p:cNvPr id="58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855470"/>
            <a:ext cx="1463675" cy="2385060"/>
          </a:xfrm>
          <a:prstGeom prst="roundRect"/>
          <a:solidFill>
            <a:srgbClr val="EDEDED"/>
          </a:solidFill>
        </p:spPr>
      </p:pic>
      <p:pic>
        <p:nvPicPr>
          <p:cNvPr id="59" name="그림 4" descr="C:/Users/Admin1/AppData/Roaming/PolarisOffice/ETemp/2936_21704408/fImage20083223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39850"/>
            <a:ext cx="2436495" cy="3706495"/>
          </a:xfrm>
          <a:prstGeom prst="roundRect"/>
          <a:solidFill>
            <a:srgbClr val="EDEDED"/>
          </a:solidFill>
        </p:spPr>
      </p:pic>
      <p:pic>
        <p:nvPicPr>
          <p:cNvPr id="60" name="그림 7" descr="C:/Users/Admin1/AppData/Roaming/PolarisOffice/ETemp/2936_21704408/fImage9029224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8485" y="1820545"/>
            <a:ext cx="1473835" cy="2743835"/>
          </a:xfrm>
          <a:prstGeom prst="roundRect"/>
          <a:solidFill>
            <a:srgbClr val="EDEDED"/>
          </a:solidFill>
        </p:spPr>
      </p:pic>
      <p:sp>
        <p:nvSpPr>
          <p:cNvPr id="61" name="텍스트 상자 10"/>
          <p:cNvSpPr txBox="1">
            <a:spLocks/>
          </p:cNvSpPr>
          <p:nvPr/>
        </p:nvSpPr>
        <p:spPr>
          <a:xfrm rot="0">
            <a:off x="6797040" y="520954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Dropdown을 생성하고 Region DropDown이라는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