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4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8122541.png"></Relationship><Relationship Id="rId3" Type="http://schemas.openxmlformats.org/officeDocument/2006/relationships/image" Target="../media/fImage79002268467.png"></Relationship><Relationship Id="rId4" Type="http://schemas.openxmlformats.org/officeDocument/2006/relationships/image" Target="../media/fImage78992276334.png"></Relationship><Relationship Id="rId5" Type="http://schemas.openxmlformats.org/officeDocument/2006/relationships/image" Target="../media/fImage13196231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8992389169.png"></Relationship><Relationship Id="rId3" Type="http://schemas.openxmlformats.org/officeDocument/2006/relationships/image" Target="../media/fImage74682415724.png"></Relationship><Relationship Id="rId4" Type="http://schemas.openxmlformats.org/officeDocument/2006/relationships/image" Target="../media/fImage84422421478.png"></Relationship><Relationship Id="rId5" Type="http://schemas.openxmlformats.org/officeDocument/2006/relationships/image" Target="../media/fImage136382439358.png"></Relationship><Relationship Id="rId6" Type="http://schemas.openxmlformats.org/officeDocument/2006/relationships/image" Target="../media/fImage48931881478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842424941.png"></Relationship><Relationship Id="rId3" Type="http://schemas.openxmlformats.org/officeDocument/2006/relationships/image" Target="../media/fImage686172518467.png"></Relationship><Relationship Id="rId4" Type="http://schemas.openxmlformats.org/officeDocument/2006/relationships/image" Target="../media/fImage385412546334.png"></Relationship><Relationship Id="rId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516025341.png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25117241.png"></Relationship><Relationship Id="rId3" Type="http://schemas.openxmlformats.org/officeDocument/2006/relationships/image" Target="../media/fImage75571738467.png"></Relationship><Relationship Id="rId4" Type="http://schemas.openxmlformats.org/officeDocument/2006/relationships/image" Target="../media/fImage2242171946962.png"></Relationship><Relationship Id="rId5" Type="http://schemas.openxmlformats.org/officeDocument/2006/relationships/image" Target="../media/fImage78881816334.png"></Relationship><Relationship Id="rId6" Type="http://schemas.openxmlformats.org/officeDocument/2006/relationships/image" Target="../media/fImage84131826500.png"></Relationship><Relationship Id="rId7" Type="http://schemas.openxmlformats.org/officeDocument/2006/relationships/image" Target="../media/fImage149321859169.png"></Relationship><Relationship Id="rId8" Type="http://schemas.openxmlformats.org/officeDocument/2006/relationships/image" Target="../media/fImage83981865724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4" Type="http://schemas.openxmlformats.org/officeDocument/2006/relationships/image" Target="../media/fImage134742041478.png"></Relationship><Relationship Id="rId5" Type="http://schemas.openxmlformats.org/officeDocument/2006/relationships/image" Target="../media/fImage73492059358.png"></Relationship><Relationship Id="rId6" Type="http://schemas.openxmlformats.org/officeDocument/2006/relationships/image" Target="../media/fImage1499720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1552204464.png"></Relationship><Relationship Id="rId3" Type="http://schemas.openxmlformats.org/officeDocument/2006/relationships/image" Target="../media/fImage73732215705.png"></Relationship><Relationship Id="rId4" Type="http://schemas.openxmlformats.org/officeDocument/2006/relationships/image" Target="../media/fImage149342228145.png"></Relationship><Relationship Id="rId5" Type="http://schemas.openxmlformats.org/officeDocument/2006/relationships/image" Target="../media/fImage82892273281.png"></Relationship><Relationship Id="rId6" Type="http://schemas.openxmlformats.org/officeDocument/2006/relationships/image" Target="../media/fImage26982316827.png"></Relationship><Relationship Id="rId7" Type="http://schemas.openxmlformats.org/officeDocument/2006/relationships/image" Target="../media/fImage2242171946962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1192449961.png"></Relationship><Relationship Id="rId3" Type="http://schemas.openxmlformats.org/officeDocument/2006/relationships/image" Target="../media/fImage6225248491.png"></Relationship><Relationship Id="rId4" Type="http://schemas.openxmlformats.org/officeDocument/2006/relationships/image" Target="../media/fImage73512492995.png"></Relationship><Relationship Id="rId5" Type="http://schemas.openxmlformats.org/officeDocument/2006/relationships/image" Target="../media/fImage149612501942.png"></Relationship><Relationship Id="rId6" Type="http://schemas.openxmlformats.org/officeDocument/2006/relationships/image" Target="../media/fImage4993143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16736_16248968/fImage4993141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5420"/>
            <a:ext cx="4146550" cy="1327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7429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6505" y="494601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First Pillar 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13550" y="438848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컴포넌트에 Freeze Position 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값을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Freeze Rotation X, Y, Z 값을 </a:t>
            </a:r>
            <a:r>
              <a:rPr lang="ko-KR" sz="1800">
                <a:latin typeface="맑은 고딕" charset="0"/>
                <a:ea typeface="맑은 고딕" charset="0"/>
              </a:rPr>
              <a:t>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1" descr="C:/Users/Admin1/AppData/Roaming/PolarisOffice/ETemp/7724_7078360/fImage508122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55420"/>
            <a:ext cx="4128135" cy="1008380"/>
          </a:xfrm>
          <a:prstGeom prst="roundRect"/>
          <a:solidFill>
            <a:srgbClr val="EDEDED"/>
          </a:solidFill>
        </p:spPr>
      </p:pic>
      <p:pic>
        <p:nvPicPr>
          <p:cNvPr id="102" name="그림 4" descr="C:/Users/Admin1/AppData/Roaming/PolarisOffice/ETemp/7724_7078360/fImage790022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692525"/>
            <a:ext cx="1355090" cy="1143000"/>
          </a:xfrm>
          <a:prstGeom prst="roundRect"/>
          <a:solidFill>
            <a:srgbClr val="EDEDED"/>
          </a:solidFill>
        </p:spPr>
      </p:pic>
      <p:pic>
        <p:nvPicPr>
          <p:cNvPr id="103" name="그림 5" descr="C:/Users/Admin1/AppData/Roaming/PolarisOffice/ETemp/7724_7078360/fImage789922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695065"/>
            <a:ext cx="2636520" cy="1129030"/>
          </a:xfrm>
          <a:prstGeom prst="roundRect"/>
          <a:solidFill>
            <a:srgbClr val="EDEDED"/>
          </a:solidFill>
        </p:spPr>
      </p:pic>
      <p:cxnSp>
        <p:nvCxnSpPr>
          <p:cNvPr id="104" name="도형 12"/>
          <p:cNvCxnSpPr/>
          <p:nvPr/>
        </p:nvCxnSpPr>
        <p:spPr>
          <a:xfrm rot="0" flipH="1">
            <a:off x="2171065" y="4168775"/>
            <a:ext cx="1464945" cy="612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3" descr="C:/Users/Admin1/AppData/Roaming/PolarisOffice/ETemp/7724_7078360/fImage1319623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4128135" cy="27654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83273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First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6505" y="4946015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Second Pillar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13550" y="314896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Fisrt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Picture " descr="C:/Users/Admin1/AppData/Roaming/PolarisOffice/ETemp/7724_7078360/fImage789923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660775"/>
            <a:ext cx="2619375" cy="1163320"/>
          </a:xfrm>
          <a:prstGeom prst="roundRect"/>
          <a:solidFill>
            <a:srgbClr val="EDEDED"/>
          </a:solidFill>
        </p:spPr>
      </p:pic>
      <p:pic>
        <p:nvPicPr>
          <p:cNvPr id="106" name="그림 16" descr="C:/Users/Admin1/AppData/Roaming/PolarisOffice/ETemp/7724_7078360/fImage746824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1455420"/>
            <a:ext cx="4124960" cy="1284605"/>
          </a:xfrm>
          <a:prstGeom prst="roundRect"/>
          <a:solidFill>
            <a:srgbClr val="EDEDED"/>
          </a:solidFill>
        </p:spPr>
      </p:pic>
      <p:pic>
        <p:nvPicPr>
          <p:cNvPr id="107" name="그림 19" descr="C:/Users/Admin1/AppData/Roaming/PolarisOffice/ETemp/7724_7078360/fImage8442242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660775"/>
            <a:ext cx="1377950" cy="1163320"/>
          </a:xfrm>
          <a:prstGeom prst="roundRect"/>
          <a:solidFill>
            <a:srgbClr val="EDEDED"/>
          </a:solidFill>
        </p:spPr>
      </p:pic>
      <p:cxnSp>
        <p:nvCxnSpPr>
          <p:cNvPr id="104" name="Rect 0"/>
          <p:cNvCxnSpPr/>
          <p:nvPr/>
        </p:nvCxnSpPr>
        <p:spPr>
          <a:xfrm rot="0" flipH="1">
            <a:off x="2308860" y="4168775"/>
            <a:ext cx="1327150" cy="577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22" descr="C:/Users/Admin1/AppData/Roaming/PolarisOffice/ETemp/7724_7078360/fImage13638243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35120" cy="1614805"/>
          </a:xfrm>
          <a:prstGeom prst="roundRect"/>
          <a:solidFill>
            <a:srgbClr val="EDEDED"/>
          </a:solidFill>
        </p:spPr>
      </p:pic>
      <p:pic>
        <p:nvPicPr>
          <p:cNvPr id="109" name="그림 25" descr="C:/Users/Admin1/AppData/Roaming/PolarisOffice/ETemp/7724_7078360/fImage4893188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3953510"/>
            <a:ext cx="4152900" cy="1421765"/>
          </a:xfrm>
          <a:prstGeom prst="roundRect"/>
          <a:solidFill>
            <a:srgbClr val="EDEDED"/>
          </a:solidFill>
        </p:spPr>
      </p:pic>
      <p:sp>
        <p:nvSpPr>
          <p:cNvPr id="110" name="텍스트 상자 26"/>
          <p:cNvSpPr txBox="1">
            <a:spLocks/>
          </p:cNvSpPr>
          <p:nvPr/>
        </p:nvSpPr>
        <p:spPr>
          <a:xfrm rot="0">
            <a:off x="6816090" y="550291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First Pillar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37615" y="4092575"/>
            <a:ext cx="41211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RobotControl </a:t>
            </a:r>
            <a:r>
              <a:rPr lang="ko-KR" sz="1800">
                <a:latin typeface="맑은 고딕" charset="0"/>
                <a:ea typeface="맑은 고딕" charset="0"/>
              </a:rPr>
              <a:t>스크립트를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float 변수와 int 변수를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Vector3 변수와 Rigidbody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Collider 변수를 </a:t>
            </a:r>
            <a:r>
              <a:rPr lang="ko-KR" sz="1800">
                <a:latin typeface="맑은 고딕" charset="0"/>
                <a:ea typeface="맑은 고딕" charset="0"/>
              </a:rPr>
              <a:t>배열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6822440" y="28073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마우스의 </a:t>
            </a:r>
            <a:r>
              <a:rPr lang="ko-KR" sz="1800">
                <a:latin typeface="맑은 고딕" charset="0"/>
                <a:ea typeface="맑은 고딕" charset="0"/>
              </a:rPr>
              <a:t>커서를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비활성화한 다음 마우스를 </a:t>
            </a:r>
            <a:r>
              <a:rPr lang="ko-KR" sz="1800">
                <a:latin typeface="맑은 고딕" charset="0"/>
                <a:ea typeface="맑은 고딕" charset="0"/>
              </a:rPr>
              <a:t>잠금</a:t>
            </a:r>
            <a:r>
              <a:rPr lang="ko-KR" sz="1800">
                <a:latin typeface="맑은 고딕" charset="0"/>
                <a:ea typeface="맑은 고딕" charset="0"/>
              </a:rPr>
              <a:t>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1945" cy="1266825"/>
          </a:xfrm>
          <a:prstGeom prst="roundRect"/>
          <a:solidFill>
            <a:srgbClr val="EDEDED"/>
          </a:solidFill>
        </p:spPr>
      </p:pic>
      <p:pic>
        <p:nvPicPr>
          <p:cNvPr id="113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17975" cy="2493645"/>
          </a:xfrm>
          <a:prstGeom prst="roundRect"/>
          <a:solidFill>
            <a:srgbClr val="EDEDED"/>
          </a:solidFill>
        </p:spPr>
      </p:pic>
      <p:sp>
        <p:nvSpPr>
          <p:cNvPr id="115" name="텍스트 상자 16"/>
          <p:cNvSpPr txBox="1">
            <a:spLocks/>
          </p:cNvSpPr>
          <p:nvPr/>
        </p:nvSpPr>
        <p:spPr>
          <a:xfrm rot="0">
            <a:off x="6813550" y="520446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키</a:t>
            </a:r>
            <a:r>
              <a:rPr lang="ko-KR" sz="1800">
                <a:latin typeface="맑은 고딕" charset="0"/>
                <a:ea typeface="맑은 고딕" charset="0"/>
              </a:rPr>
              <a:t> 입력에 따라 direction 변수의 속성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70325"/>
            <a:ext cx="4125595" cy="1247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6505" y="3816985"/>
            <a:ext cx="412940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Detection( ) </a:t>
            </a:r>
            <a:r>
              <a:rPr lang="ko-KR" sz="1800">
                <a:latin typeface="맑은 고딕" charset="0"/>
                <a:ea typeface="맑은 고딕" charset="0"/>
              </a:rPr>
              <a:t>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colliders 배열에 원 범위에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검출합니다.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</a:t>
            </a:r>
            <a:r>
              <a:rPr lang="ko-KR" sz="1800">
                <a:latin typeface="맑은 고딕" charset="0"/>
                <a:ea typeface="맑은 고딕" charset="0"/>
              </a:rPr>
              <a:t> 이라는 태그를 </a:t>
            </a:r>
            <a:r>
              <a:rPr lang="ko-KR" sz="1800">
                <a:latin typeface="맑은 고딕" charset="0"/>
                <a:ea typeface="맑은 고딕" charset="0"/>
              </a:rPr>
              <a:t>가진</a:t>
            </a:r>
            <a:r>
              <a:rPr lang="ko-KR" sz="1800">
                <a:latin typeface="맑은 고딕" charset="0"/>
                <a:ea typeface="맑은 고딕" charset="0"/>
              </a:rPr>
              <a:t> 게임 </a:t>
            </a:r>
            <a:r>
              <a:rPr lang="ko-KR" sz="1800">
                <a:latin typeface="맑은 고딕" charset="0"/>
                <a:ea typeface="맑은 고딕" charset="0"/>
              </a:rPr>
              <a:t>오브젝트가 있다면 </a:t>
            </a:r>
            <a:r>
              <a:rPr lang="ko-KR" sz="1800">
                <a:latin typeface="맑은 고딕" charset="0"/>
                <a:ea typeface="맑은 고딕" charset="0"/>
              </a:rPr>
              <a:t>AddForceMessage(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</a:t>
            </a:r>
            <a:r>
              <a:rPr lang="ko-KR" sz="1800">
                <a:latin typeface="맑은 고딕" charset="0"/>
                <a:ea typeface="맑은 고딕" charset="0"/>
              </a:rPr>
              <a:t>호출하도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7" descr="C:/Users/Admin1/AppData/Roaming/PolarisOffice/ETemp/7252_14479208/fImage75160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17975" cy="2248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0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4236_8196696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55420"/>
            <a:ext cx="4051935" cy="3872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16736_16248968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721100"/>
            <a:ext cx="4131310" cy="170942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98775"/>
            <a:ext cx="41236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오브젝트에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16736_16248968/fImage49931408467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318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845"/>
            <a:ext cx="5715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16736_162489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1820" y="3195320"/>
            <a:ext cx="681355" cy="746125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16736_16248968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1447165"/>
            <a:ext cx="1265555" cy="13773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  <p:pic>
        <p:nvPicPr>
          <p:cNvPr id="44" name="그림 5" descr="C:/Users/Admin1/AppData/Roaming/PolarisOffice/ETemp/16736_16248968/fImage4993142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7165"/>
            <a:ext cx="4146550" cy="1335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75890"/>
            <a:ext cx="414464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34236_8196696/fImage149628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55420"/>
            <a:ext cx="2715260" cy="1163955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34236_8196696/fImage733888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785" cy="115824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7842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974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Board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2245"/>
            <a:ext cx="2007235" cy="1303020"/>
          </a:xfrm>
          <a:prstGeom prst="roundRect"/>
          <a:solidFill>
            <a:srgbClr val="EDEDED"/>
          </a:solidFill>
        </p:spPr>
      </p:pic>
      <p:pic>
        <p:nvPicPr>
          <p:cNvPr id="56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785" y="1447165"/>
            <a:ext cx="2007235" cy="1310005"/>
          </a:xfrm>
          <a:prstGeom prst="roundRect"/>
          <a:solidFill>
            <a:srgbClr val="EDEDED"/>
          </a:solidFill>
        </p:spPr>
      </p:pic>
      <p:pic>
        <p:nvPicPr>
          <p:cNvPr id="5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5130" y="1912620"/>
            <a:ext cx="708025" cy="396875"/>
          </a:xfrm>
          <a:prstGeom prst="rect"/>
          <a:noFill/>
        </p:spPr>
      </p:pic>
      <p:sp>
        <p:nvSpPr>
          <p:cNvPr id="58" name="텍스트 상자 12"/>
          <p:cNvSpPr txBox="1">
            <a:spLocks/>
          </p:cNvSpPr>
          <p:nvPr/>
        </p:nvSpPr>
        <p:spPr>
          <a:xfrm rot="0">
            <a:off x="1237615" y="282067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Robot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3902710"/>
            <a:ext cx="2731135" cy="1171575"/>
          </a:xfrm>
          <a:prstGeom prst="roundRect"/>
          <a:solidFill>
            <a:srgbClr val="EDEDED"/>
          </a:solidFill>
        </p:spPr>
      </p:pic>
      <p:pic>
        <p:nvPicPr>
          <p:cNvPr id="60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93820"/>
            <a:ext cx="1310005" cy="1172210"/>
          </a:xfrm>
          <a:prstGeom prst="roundRect"/>
          <a:solidFill>
            <a:srgbClr val="EDEDED"/>
          </a:solidFill>
        </p:spPr>
      </p:pic>
      <p:pic>
        <p:nvPicPr>
          <p:cNvPr id="61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4307205"/>
            <a:ext cx="628015" cy="354330"/>
          </a:xfrm>
          <a:prstGeom prst="rect"/>
          <a:noFill/>
        </p:spPr>
      </p:pic>
      <p:pic>
        <p:nvPicPr>
          <p:cNvPr id="62" name="그림 21" descr="C:/Users/Admin1/AppData/Roaming/PolarisOffice/ETemp/34236_8196696/fImage14932185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3680" cy="1137285"/>
          </a:xfrm>
          <a:prstGeom prst="roundRect"/>
          <a:solidFill>
            <a:srgbClr val="EDEDED"/>
          </a:solidFill>
        </p:spPr>
      </p:pic>
      <p:pic>
        <p:nvPicPr>
          <p:cNvPr id="63" name="그림 24" descr="C:/Users/Admin1/AppData/Roaming/PolarisOffice/ETemp/34236_8196696/fImage8398186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36370"/>
            <a:ext cx="1243965" cy="1156335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 flipV="1">
            <a:off x="7959090" y="1911985"/>
            <a:ext cx="1379220" cy="207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005580"/>
            <a:ext cx="4152265" cy="1344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60553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Tags &amp; Layes에서 태그를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 등록을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8731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236_8196696/fImage418318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550160" cy="3566795"/>
          </a:xfrm>
          <a:prstGeom prst="roundRect"/>
          <a:solidFill>
            <a:srgbClr val="EDEDED"/>
          </a:solidFill>
        </p:spPr>
      </p:pic>
      <p:pic>
        <p:nvPicPr>
          <p:cNvPr id="67" name="그림 4" descr="C:/Users/Admin1/AppData/Roaming/PolarisOffice/ETemp/34236_8196696/fImage738618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236_8196696/fImage28991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410075"/>
            <a:ext cx="4130040" cy="982345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236_8196696/fImage877618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2059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48005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236_8196696/fImage931219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120" cy="182308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34440" y="338455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 </a:t>
            </a:r>
            <a:r>
              <a:rPr lang="ko-KR" sz="1800">
                <a:latin typeface="맑은 고딕" charset="0"/>
                <a:ea typeface="맑은 고딕" charset="0"/>
              </a:rPr>
              <a:t>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236_8196696/fImage314819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479290"/>
            <a:ext cx="4152265" cy="879475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9" descr="C:/Users/Admin1/AppData/Roaming/PolarisOffice/ETemp/34236_8196696/fImage1347420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022725"/>
            <a:ext cx="4133215" cy="1378585"/>
          </a:xfrm>
          <a:prstGeom prst="roundRect"/>
          <a:solidFill>
            <a:srgbClr val="EDEDED"/>
          </a:solidFill>
        </p:spPr>
      </p:pic>
      <p:pic>
        <p:nvPicPr>
          <p:cNvPr id="79" name="그림 32" descr="C:/Users/Admin1/AppData/Roaming/PolarisOffice/ETemp/34236_8196696/fImage734920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0180"/>
            <a:ext cx="1246505" cy="1162050"/>
          </a:xfrm>
          <a:prstGeom prst="roundRect"/>
          <a:solidFill>
            <a:srgbClr val="EDEDED"/>
          </a:solidFill>
        </p:spPr>
      </p:pic>
      <p:pic>
        <p:nvPicPr>
          <p:cNvPr id="80" name="그림 35" descr="C:/Users/Admin1/AppData/Roaming/PolarisOffice/ETemp/34236_8196696/fImage14997206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1438275"/>
            <a:ext cx="2739390" cy="1163320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02270" y="2153285"/>
            <a:ext cx="81915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9045" y="4919980"/>
            <a:ext cx="41427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 폴더에 Scout Robot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Scout Robot 오브젝트에 </a:t>
            </a:r>
            <a:r>
              <a:rPr lang="ko-KR" sz="1800">
                <a:latin typeface="맑은 고딕" charset="0"/>
                <a:ea typeface="맑은 고딕" charset="0"/>
              </a:rPr>
              <a:t>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4889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42" descr="C:/Users/Admin1/AppData/Roaming/PolarisOffice/ETemp/34236_8196696/fImage515522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47165"/>
            <a:ext cx="4131310" cy="991235"/>
          </a:xfrm>
          <a:prstGeom prst="roundRect"/>
          <a:solidFill>
            <a:srgbClr val="EDEDED"/>
          </a:solidFill>
        </p:spPr>
      </p:pic>
      <p:pic>
        <p:nvPicPr>
          <p:cNvPr id="83" name="그림 45" descr="C:/Users/Admin1/AppData/Roaming/PolarisOffice/ETemp/34236_8196696/fImage737322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58235"/>
            <a:ext cx="1361440" cy="1174115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236_8196696/fImage14934222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669665"/>
            <a:ext cx="2653665" cy="1163320"/>
          </a:xfrm>
          <a:prstGeom prst="roundRect"/>
          <a:solidFill>
            <a:srgbClr val="EDEDED"/>
          </a:solidFill>
        </p:spPr>
      </p:pic>
      <p:cxnSp>
        <p:nvCxnSpPr>
          <p:cNvPr id="85" name="도형 51"/>
          <p:cNvCxnSpPr/>
          <p:nvPr/>
        </p:nvCxnSpPr>
        <p:spPr>
          <a:xfrm rot="0" flipH="1">
            <a:off x="2222500" y="4091305"/>
            <a:ext cx="2610485" cy="508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22440" y="5227955"/>
            <a:ext cx="4119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RobotControl 이라는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236_8196696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7640"/>
            <a:ext cx="2679065" cy="3550285"/>
          </a:xfrm>
          <a:prstGeom prst="roundRect"/>
          <a:solidFill>
            <a:srgbClr val="EDEDED"/>
          </a:solidFill>
        </p:spPr>
      </p:pic>
      <p:pic>
        <p:nvPicPr>
          <p:cNvPr id="88" name="그림 62" descr="C:/Users/Admin1/AppData/Roaming/PolarisOffice/ETemp/34236_8196696/fImage2698231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2510" y="2601595"/>
            <a:ext cx="1017270" cy="1206500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236_819669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60815" y="2919730"/>
            <a:ext cx="1198880" cy="594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6603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438275"/>
            <a:ext cx="4140200" cy="1025525"/>
          </a:xfrm>
          <a:prstGeom prst="roundRect"/>
          <a:solidFill>
            <a:srgbClr val="EDEDED"/>
          </a:solidFill>
        </p:spPr>
      </p:pic>
      <p:sp>
        <p:nvSpPr>
          <p:cNvPr id="93" name="텍스트 상자 71"/>
          <p:cNvSpPr txBox="1">
            <a:spLocks/>
          </p:cNvSpPr>
          <p:nvPr/>
        </p:nvSpPr>
        <p:spPr>
          <a:xfrm rot="0">
            <a:off x="1246505" y="52216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Robot Control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72" descr="C:/Users/Admin1/AppData/Roaming/PolarisOffice/ETemp/16736_16248968/fImage6225248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660140"/>
            <a:ext cx="4135755" cy="1448435"/>
          </a:xfrm>
          <a:prstGeom prst="roundRect"/>
          <a:solidFill>
            <a:srgbClr val="EDEDED"/>
          </a:solidFill>
        </p:spPr>
      </p:pic>
      <p:pic>
        <p:nvPicPr>
          <p:cNvPr id="9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378585" cy="1137920"/>
          </a:xfrm>
          <a:prstGeom prst="roundRect"/>
          <a:solidFill>
            <a:srgbClr val="EDEDED"/>
          </a:solidFill>
        </p:spPr>
      </p:pic>
      <p:pic>
        <p:nvPicPr>
          <p:cNvPr id="96" name="그림 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2150" y="1430020"/>
            <a:ext cx="2636520" cy="1139190"/>
          </a:xfrm>
          <a:prstGeom prst="roundRect"/>
          <a:solidFill>
            <a:srgbClr val="EDEDED"/>
          </a:solidFill>
        </p:spPr>
      </p:pic>
      <p:cxnSp>
        <p:nvCxnSpPr>
          <p:cNvPr id="97" name="도형 81"/>
          <p:cNvCxnSpPr/>
          <p:nvPr/>
        </p:nvCxnSpPr>
        <p:spPr>
          <a:xfrm rot="0" flipH="1">
            <a:off x="7537450" y="1886585"/>
            <a:ext cx="2377440" cy="594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82"/>
          <p:cNvSpPr txBox="1">
            <a:spLocks/>
          </p:cNvSpPr>
          <p:nvPr/>
        </p:nvSpPr>
        <p:spPr>
          <a:xfrm rot="0">
            <a:off x="6819265" y="268097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6" descr="C:/Users/Admin1/AppData/Roaming/PolarisOffice/ETemp/16736_16248968/fImage499314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789680"/>
            <a:ext cx="4129405" cy="1310005"/>
          </a:xfrm>
          <a:prstGeom prst="roundRect"/>
          <a:solidFill>
            <a:srgbClr val="EDEDED"/>
          </a:solidFill>
        </p:spPr>
      </p:pic>
      <p:sp>
        <p:nvSpPr>
          <p:cNvPr id="100" name="텍스트 상자 7"/>
          <p:cNvSpPr txBox="1">
            <a:spLocks/>
          </p:cNvSpPr>
          <p:nvPr/>
        </p:nvSpPr>
        <p:spPr>
          <a:xfrm rot="0">
            <a:off x="6822440" y="522414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