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gif" ContentType="image/gif"/>
  <Default Extension="wav" ContentType="audio/unknown"/>
  <Default Extension="mp3" ContentType="audio/unknown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rts/chart1.xml" ContentType="application/vnd.openxmlformats-officedocument.drawingml.char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 firstSlideNum="0">
  <p:sldMasterIdLst>
    <p:sldMasterId id="2147485529" r:id="rId12"/>
  </p:sldMasterIdLst>
  <p:notesMasterIdLst>
    <p:notesMasterId r:id="rId14"/>
  </p:notesMasterIdLst>
  <p:sldIdLst>
    <p:sldId id="276" r:id="rId16"/>
    <p:sldId id="279" r:id="rId17"/>
    <p:sldId id="280" r:id="rId18"/>
    <p:sldId id="281" r:id="rId19"/>
    <p:sldId id="282" r:id="rId20"/>
    <p:sldId id="277" r:id="rId21"/>
    <p:sldId id="278" r:id="rId22"/>
    <p:sldId id="283" r:id="rId23"/>
    <p:sldId id="284" r:id="rId24"/>
    <p:sldId id="285" r:id="rId25"/>
    <p:sldId id="287" r:id="rId26"/>
    <p:sldId id="286" r:id="rId27"/>
    <p:sldId id="288" r:id="rId28"/>
    <p:sldId id="289" r:id="rId29"/>
    <p:sldId id="290" r:id="rId30"/>
    <p:sldId id="291" r:id="rId3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5987" autoAdjust="0"/>
    <p:restoredTop sz="94660"/>
  </p:normalViewPr>
  <p:slideViewPr>
    <p:cSldViewPr snapToGrid="0" snapToObjects="1">
      <p:cViewPr varScale="1">
        <p:scale>
          <a:sx n="103" d="100"/>
          <a:sy n="103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2" Type="http://schemas.openxmlformats.org/officeDocument/2006/relationships/slideMaster" Target="slideMasters/slideMaster1.xml"></Relationship><Relationship Id="rId13" Type="http://schemas.openxmlformats.org/officeDocument/2006/relationships/theme" Target="theme/theme1.xml"></Relationship><Relationship Id="rId14" Type="http://schemas.openxmlformats.org/officeDocument/2006/relationships/notesMaster" Target="notesMasters/notesMaster1.xml"></Relationship><Relationship Id="rId16" Type="http://schemas.openxmlformats.org/officeDocument/2006/relationships/slide" Target="slides/slide1.xml"></Relationship><Relationship Id="rId17" Type="http://schemas.openxmlformats.org/officeDocument/2006/relationships/slide" Target="slides/slide2.xml"></Relationship><Relationship Id="rId18" Type="http://schemas.openxmlformats.org/officeDocument/2006/relationships/slide" Target="slides/slide3.xml"></Relationship><Relationship Id="rId19" Type="http://schemas.openxmlformats.org/officeDocument/2006/relationships/slide" Target="slides/slide4.xml"></Relationship><Relationship Id="rId20" Type="http://schemas.openxmlformats.org/officeDocument/2006/relationships/slide" Target="slides/slide5.xml"></Relationship><Relationship Id="rId21" Type="http://schemas.openxmlformats.org/officeDocument/2006/relationships/slide" Target="slides/slide6.xml"></Relationship><Relationship Id="rId22" Type="http://schemas.openxmlformats.org/officeDocument/2006/relationships/slide" Target="slides/slide7.xml"></Relationship><Relationship Id="rId23" Type="http://schemas.openxmlformats.org/officeDocument/2006/relationships/slide" Target="slides/slide8.xml"></Relationship><Relationship Id="rId24" Type="http://schemas.openxmlformats.org/officeDocument/2006/relationships/slide" Target="slides/slide9.xml"></Relationship><Relationship Id="rId25" Type="http://schemas.openxmlformats.org/officeDocument/2006/relationships/slide" Target="slides/slide10.xml"></Relationship><Relationship Id="rId26" Type="http://schemas.openxmlformats.org/officeDocument/2006/relationships/slide" Target="slides/slide11.xml"></Relationship><Relationship Id="rId27" Type="http://schemas.openxmlformats.org/officeDocument/2006/relationships/slide" Target="slides/slide12.xml"></Relationship><Relationship Id="rId28" Type="http://schemas.openxmlformats.org/officeDocument/2006/relationships/slide" Target="slides/slide13.xml"></Relationship><Relationship Id="rId29" Type="http://schemas.openxmlformats.org/officeDocument/2006/relationships/slide" Target="slides/slide14.xml"></Relationship><Relationship Id="rId30" Type="http://schemas.openxmlformats.org/officeDocument/2006/relationships/slide" Target="slides/slide15.xml"></Relationship><Relationship Id="rId31" Type="http://schemas.openxmlformats.org/officeDocument/2006/relationships/slide" Target="slides/slide16.xml"></Relationship><Relationship Id="rId32" Type="http://schemas.openxmlformats.org/officeDocument/2006/relationships/viewProps" Target="viewProps.xml"></Relationship><Relationship Id="rId33" Type="http://schemas.openxmlformats.org/officeDocument/2006/relationships/presProps" Target="presProps.xml"></Relationship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029AFC-F2AA-465E-8D1C-30F94964FCD4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ChangeAspect="1" noGrp="1" noRot="1"/>
          </p:cNvSpPr>
          <p:nvPr>
            <p:ph type="sldImg" idx="2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8A2456-E6E3-41AC-8761-D73CA8EDE6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981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도형 9"/>
          <p:cNvSpPr>
            <a:spLocks/>
          </p:cNvSpPr>
          <p:nvPr/>
        </p:nvSpPr>
        <p:spPr>
          <a:xfrm rot="0">
            <a:off x="865505" y="0"/>
            <a:ext cx="3240405" cy="2616835"/>
          </a:xfrm>
          <a:prstGeom prst="parallelogram">
            <a:avLst>
              <a:gd name="adj" fmla="val 99461"/>
            </a:avLst>
          </a:prstGeom>
          <a:solidFill>
            <a:srgbClr val="B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 rot="0">
            <a:off x="2362200" y="2072005"/>
            <a:ext cx="6410960" cy="6610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3300" cap="none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 rot="0">
            <a:off x="2365375" y="2823845"/>
            <a:ext cx="5058410" cy="5613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부제목을 입력하십시오</a:t>
            </a:r>
          </a:p>
        </p:txBody>
      </p:sp>
      <p:cxnSp>
        <p:nvCxnSpPr>
          <p:cNvPr id="7" name="도형 6"/>
          <p:cNvCxnSpPr/>
          <p:nvPr/>
        </p:nvCxnSpPr>
        <p:spPr>
          <a:xfrm rot="0" flipV="1">
            <a:off x="4822825" y="1353820"/>
            <a:ext cx="7348855" cy="5511800"/>
          </a:xfrm>
          <a:prstGeom prst="line"/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" name="도형 7"/>
          <p:cNvCxnSpPr/>
          <p:nvPr/>
        </p:nvCxnSpPr>
        <p:spPr>
          <a:xfrm rot="0" flipV="1">
            <a:off x="10467340" y="4727575"/>
            <a:ext cx="1727200" cy="1295400"/>
          </a:xfrm>
          <a:prstGeom prst="line"/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9" name="도형 8"/>
          <p:cNvCxnSpPr/>
          <p:nvPr/>
        </p:nvCxnSpPr>
        <p:spPr>
          <a:xfrm rot="0" flipV="1">
            <a:off x="17145" y="4399280"/>
            <a:ext cx="3289300" cy="2466975"/>
          </a:xfrm>
          <a:prstGeom prst="line"/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1" name="날짜 개체 틀 10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2" name="바닥글 개체 틀 11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7" name="도형 6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 rot="0">
            <a:off x="1028700" y="1816100"/>
            <a:ext cx="10327640" cy="4353560"/>
          </a:xfrm>
          <a:prstGeom prst="rect"/>
        </p:spPr>
        <p:txBody>
          <a:bodyPr wrap="square" lIns="91440" tIns="45720" rIns="91440" bIns="45720" numCol="1" vert="eaVert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9" name="텍스트 개체 틀 8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도형 6"/>
          <p:cNvCxnSpPr/>
          <p:nvPr/>
        </p:nvCxnSpPr>
        <p:spPr>
          <a:xfrm rot="0" flipV="1">
            <a:off x="10291445" y="-63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" name="도형 7"/>
          <p:cNvCxnSpPr/>
          <p:nvPr/>
        </p:nvCxnSpPr>
        <p:spPr>
          <a:xfrm rot="0" flipV="1">
            <a:off x="-15875" y="2140585"/>
            <a:ext cx="3455035" cy="2591435"/>
          </a:xfrm>
          <a:prstGeom prst="line"/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741045" y="0"/>
            <a:ext cx="2160905" cy="165544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1953895" y="1312545"/>
            <a:ext cx="7397750" cy="47180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3510280" y="2135505"/>
            <a:ext cx="7989570" cy="38201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1039495" y="1428750"/>
            <a:ext cx="10310495" cy="454596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400" cap="none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  <p:sp>
        <p:nvSpPr>
          <p:cNvPr id="13" name="도형 12"/>
          <p:cNvSpPr>
            <a:spLocks/>
          </p:cNvSpPr>
          <p:nvPr/>
        </p:nvSpPr>
        <p:spPr>
          <a:xfrm rot="0">
            <a:off x="153035" y="0"/>
            <a:ext cx="1440815" cy="1118870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4" name="텍스트 개체 틀 13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10306050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cxnSp>
        <p:nvCxnSpPr>
          <p:cNvPr id="15" name="도형 14"/>
          <p:cNvCxnSpPr/>
          <p:nvPr/>
        </p:nvCxnSpPr>
        <p:spPr>
          <a:xfrm rot="0" flipV="1">
            <a:off x="9808845" y="5441315"/>
            <a:ext cx="1908810" cy="1431925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도형 7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sz="half" idx="1"/>
          </p:nvPr>
        </p:nvSpPr>
        <p:spPr>
          <a:xfrm rot="0">
            <a:off x="1049655" y="1825625"/>
            <a:ext cx="5177790" cy="43535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6309995" y="1825625"/>
            <a:ext cx="5045710" cy="43535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10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11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b="0">
              <a:latin typeface="맑은 고딕" charset="0"/>
              <a:ea typeface="맑은 고딕" charset="0"/>
            </a:endParaRPr>
          </a:p>
        </p:txBody>
      </p:sp>
      <p:cxnSp>
        <p:nvCxnSpPr>
          <p:cNvPr id="10" name="도형 9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1061085" y="1681480"/>
            <a:ext cx="5045075" cy="8255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1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1061085" y="2505075"/>
            <a:ext cx="5045075" cy="36868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sz="quarter" idx="3"/>
          </p:nvPr>
        </p:nvSpPr>
        <p:spPr>
          <a:xfrm rot="0">
            <a:off x="6276340" y="1681480"/>
            <a:ext cx="5081270" cy="8255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1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type="obj" sz="quarter" idx="4"/>
          </p:nvPr>
        </p:nvSpPr>
        <p:spPr>
          <a:xfrm rot="0">
            <a:off x="6276340" y="2505075"/>
            <a:ext cx="5081270" cy="36868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12" name="텍스트 개체 틀 11"/>
          <p:cNvSpPr txBox="1">
            <a:spLocks noGrp="1"/>
          </p:cNvSpPr>
          <p:nvPr>
            <p:ph type="title" idx="13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3" name="날짜 개체 틀 12"/>
          <p:cNvSpPr txBox="1">
            <a:spLocks noGrp="1"/>
          </p:cNvSpPr>
          <p:nvPr>
            <p:ph type="dt" idx="14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4" name="바닥글 개체 틀 13"/>
          <p:cNvSpPr txBox="1">
            <a:spLocks noGrp="1"/>
          </p:cNvSpPr>
          <p:nvPr>
            <p:ph type="ftr" idx="15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5" name="슬라이드 번호 개체 틀 14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6" name="도형 5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8" name="텍스트 개체 틀 7"/>
          <p:cNvSpPr txBox="1">
            <a:spLocks noGrp="1"/>
          </p:cNvSpPr>
          <p:nvPr>
            <p:ph type="title" idx="13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9" name="날짜 개체 틀 8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0" name="바닥글 개체 틀 9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1" name="슬라이드 번호 개체 틀 10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5183505" y="733425"/>
            <a:ext cx="6174740" cy="512953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»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sz="half" idx="2"/>
          </p:nvPr>
        </p:nvSpPr>
        <p:spPr>
          <a:xfrm rot="0">
            <a:off x="1049655" y="1411605"/>
            <a:ext cx="3958590" cy="44596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0" name="텍스트 개체 틀 9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3983355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1" name="날짜 개체 틀 10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2" name="바닥글 개체 틀 11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8" name="도형 7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Picture Placeholder 2"/>
          <p:cNvSpPr txBox="1">
            <a:spLocks noChangeAspect="1" noGrp="1"/>
          </p:cNvSpPr>
          <p:nvPr>
            <p:ph type="pic" idx="1"/>
          </p:nvPr>
        </p:nvSpPr>
        <p:spPr>
          <a:xfrm rot="0">
            <a:off x="5183505" y="733425"/>
            <a:ext cx="6174740" cy="5129530"/>
          </a:xfrm>
          <a:prstGeom prst="rect"/>
        </p:spPr>
      </p:sp>
      <p:sp>
        <p:nvSpPr>
          <p:cNvPr id="10" name="텍스트 개체 틀 9"/>
          <p:cNvSpPr txBox="1">
            <a:spLocks noGrp="1"/>
          </p:cNvSpPr>
          <p:nvPr>
            <p:ph type="body" idx="13"/>
          </p:nvPr>
        </p:nvSpPr>
        <p:spPr>
          <a:xfrm rot="0">
            <a:off x="1049655" y="1411605"/>
            <a:ext cx="3958590" cy="44596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1" name="텍스트 개체 틀 10"/>
          <p:cNvSpPr txBox="1">
            <a:spLocks noGrp="1"/>
          </p:cNvSpPr>
          <p:nvPr>
            <p:ph type="title" idx="15"/>
          </p:nvPr>
        </p:nvSpPr>
        <p:spPr>
          <a:xfrm rot="0">
            <a:off x="1049655" y="745490"/>
            <a:ext cx="3983355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2" name="날짜 개체 틀 11"/>
          <p:cNvSpPr txBox="1">
            <a:spLocks noGrp="1"/>
          </p:cNvSpPr>
          <p:nvPr>
            <p:ph type="dt" idx="16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3" name="바닥글 개체 틀 12"/>
          <p:cNvSpPr txBox="1">
            <a:spLocks noGrp="1"/>
          </p:cNvSpPr>
          <p:nvPr>
            <p:ph type="ftr" idx="17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4" name="슬라이드 번호 개체 틀 13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 cap="none" b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838200" y="1825625"/>
            <a:ext cx="10516870" cy="435292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b="0">
                <a:latin typeface="맑은 고딕" charset="0"/>
                <a:ea typeface="맑은 고딕" charset="0"/>
              </a:rPr>
              <a:t>마스터 부제목 스타일 편집</a:t>
            </a:r>
          </a:p>
          <a:p>
            <a:pPr marL="6858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5229" r:id="rId1"/>
    <p:sldLayoutId id="2147485230" r:id="rId2"/>
    <p:sldLayoutId id="2147485231" r:id="rId3"/>
    <p:sldLayoutId id="2147485232" r:id="rId4"/>
    <p:sldLayoutId id="2147485233" r:id="rId5"/>
    <p:sldLayoutId id="2147485234" r:id="rId6"/>
    <p:sldLayoutId id="2147485235" r:id="rId7"/>
    <p:sldLayoutId id="2147485236" r:id="rId8"/>
    <p:sldLayoutId id="2147485237" r:id="rId9"/>
    <p:sldLayoutId id="2147485238" r:id="rId10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0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0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-69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chart" Target="../charts/chart1.xml"></Relationship><Relationship Id="rId25" Type="http://schemas.openxmlformats.org/officeDocument/2006/relationships/image" Target="../media/fImage12394608467.png"></Relationship><Relationship Id="rId28" Type="http://schemas.openxmlformats.org/officeDocument/2006/relationships/image" Target="../media/fImage12851659169.png"></Relationship><Relationship Id="rId30" Type="http://schemas.openxmlformats.org/officeDocument/2006/relationships/image" Target="../media/fImage2177681478.png"></Relationship><Relationship Id="rId32" Type="http://schemas.openxmlformats.org/officeDocument/2006/relationships/image" Target="../media/fImage45811478467.png"></Relationship><Relationship Id="rId33" Type="http://schemas.openxmlformats.org/officeDocument/2006/relationships/image" Target="../media/fImage45811486334.png"></Relationship><Relationship Id="rId34" Type="http://schemas.openxmlformats.org/officeDocument/2006/relationships/image" Target="../media/fImage495927641.png"></Relationship><Relationship Id="rId35" Type="http://schemas.openxmlformats.org/officeDocument/2006/relationships/slideLayout" Target="../slideLayouts/slideLayout5.xml"></Relationship></Relationships>
</file>

<file path=ppt/slides/_rels/slide10.xml.rels><?xml version="1.0" encoding="UTF-8"?>
<Relationships xmlns="http://schemas.openxmlformats.org/package/2006/relationships"><Relationship Id="rId2" Type="http://schemas.openxmlformats.org/officeDocument/2006/relationships/image" Target="../media/fImage40062099169.png"></Relationship><Relationship Id="rId3" Type="http://schemas.openxmlformats.org/officeDocument/2006/relationships/image" Target="../media/fImage391082105724.png"></Relationship><Relationship Id="rId4" Type="http://schemas.openxmlformats.org/officeDocument/2006/relationships/image" Target="../media/fImage125272141478.png"></Relationship><Relationship Id="rId5" Type="http://schemas.openxmlformats.org/officeDocument/2006/relationships/image" Target="../media/fImage120702169358.png"></Relationship><Relationship Id="rId6" Type="http://schemas.openxmlformats.org/officeDocument/2006/relationships/slideLayout" Target="../slideLayouts/slideLayout5.xml"></Relationship></Relationships>
</file>

<file path=ppt/slides/_rels/slide11.xml.rels><?xml version="1.0" encoding="UTF-8"?>
<Relationships xmlns="http://schemas.openxmlformats.org/package/2006/relationships"><Relationship Id="rId2" Type="http://schemas.openxmlformats.org/officeDocument/2006/relationships/image" Target="../media/fImage191582266962.png"></Relationship><Relationship Id="rId3" Type="http://schemas.openxmlformats.org/officeDocument/2006/relationships/image" Target="../media/fImage91502274464.png"></Relationship><Relationship Id="rId4" Type="http://schemas.openxmlformats.org/officeDocument/2006/relationships/image" Target="../media/fImage1850021941.png"></Relationship><Relationship Id="rId5" Type="http://schemas.openxmlformats.org/officeDocument/2006/relationships/image" Target="../media/fImage80432208467.png"></Relationship><Relationship Id="rId6" Type="http://schemas.openxmlformats.org/officeDocument/2006/relationships/slideLayout" Target="../slideLayouts/slideLayout5.xml"></Relationship></Relationships>
</file>

<file path=ppt/slides/_rels/slide12.xml.rels><?xml version="1.0" encoding="UTF-8"?>
<Relationships xmlns="http://schemas.openxmlformats.org/package/2006/relationships"><Relationship Id="rId4" Type="http://schemas.openxmlformats.org/officeDocument/2006/relationships/image" Target="../media/fImage121592226334.png"></Relationship><Relationship Id="rId5" Type="http://schemas.openxmlformats.org/officeDocument/2006/relationships/image" Target="../media/fImage138792236500.png"></Relationship><Relationship Id="rId6" Type="http://schemas.openxmlformats.org/officeDocument/2006/relationships/image" Target="../media/fImage40062026334.png"></Relationship><Relationship Id="rId7" Type="http://schemas.openxmlformats.org/officeDocument/2006/relationships/image" Target="../media/fImage118882269169.png"></Relationship><Relationship Id="rId8" Type="http://schemas.openxmlformats.org/officeDocument/2006/relationships/slideLayout" Target="../slideLayouts/slideLayout5.xml"></Relationship></Relationships>
</file>

<file path=ppt/slides/_rels/slide13.xml.rels><?xml version="1.0" encoding="UTF-8"?>
<Relationships xmlns="http://schemas.openxmlformats.org/package/2006/relationships"><Relationship Id="rId2" Type="http://schemas.openxmlformats.org/officeDocument/2006/relationships/image" Target="../media/fImage83032366500.png"></Relationship><Relationship Id="rId3" Type="http://schemas.openxmlformats.org/officeDocument/2006/relationships/image" Target="../media/fImage265922379169.png"></Relationship><Relationship Id="rId4" Type="http://schemas.openxmlformats.org/officeDocument/2006/relationships/image" Target="../media/fImage69072385724.png"></Relationship><Relationship Id="rId5" Type="http://schemas.openxmlformats.org/officeDocument/2006/relationships/image" Target="../media/fImage318212391478.png"></Relationship><Relationship Id="rId6" Type="http://schemas.openxmlformats.org/officeDocument/2006/relationships/image" Target="../media/fImage69532419358.png"></Relationship><Relationship Id="rId7" Type="http://schemas.openxmlformats.org/officeDocument/2006/relationships/image" Target="../media/fImage318922426962.png"></Relationship><Relationship Id="rId8" Type="http://schemas.openxmlformats.org/officeDocument/2006/relationships/slideLayout" Target="../slideLayouts/slideLayout5.xml"></Relationship></Relationships>
</file>

<file path=ppt/slides/_rels/slide14.xml.rels><?xml version="1.0" encoding="UTF-8"?>
<Relationships xmlns="http://schemas.openxmlformats.org/package/2006/relationships"><Relationship Id="rId2" Type="http://schemas.openxmlformats.org/officeDocument/2006/relationships/image" Target="../media/fImage178242594464.png"></Relationship><Relationship Id="rId3" Type="http://schemas.openxmlformats.org/officeDocument/2006/relationships/image" Target="../media/fImage69382605705.png"></Relationship><Relationship Id="rId4" Type="http://schemas.openxmlformats.org/officeDocument/2006/relationships/image" Target="../media/fImage319432618145.png"></Relationship><Relationship Id="rId5" Type="http://schemas.openxmlformats.org/officeDocument/2006/relationships/image" Target="../media/fImage30172528467.png"></Relationship><Relationship Id="rId6" Type="http://schemas.openxmlformats.org/officeDocument/2006/relationships/image" Target="../media/fImage83172536334.png"></Relationship><Relationship Id="rId7" Type="http://schemas.openxmlformats.org/officeDocument/2006/relationships/slideLayout" Target="../slideLayouts/slideLayout5.xml"></Relationship></Relationships>
</file>

<file path=ppt/slides/_rels/slide1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Relationship Id="rId2" Type="http://schemas.openxmlformats.org/officeDocument/2006/relationships/image" Target="../media/fImage164012426500.png"></Relationship><Relationship Id="rId3" Type="http://schemas.openxmlformats.org/officeDocument/2006/relationships/image" Target="../media/fImage316312459169.png"></Relationship><Relationship Id="rId4" Type="http://schemas.openxmlformats.org/officeDocument/2006/relationships/image" Target="../media/fImage319412475724.png"></Relationship><Relationship Id="rId5" Type="http://schemas.openxmlformats.org/officeDocument/2006/relationships/image" Target="../media/fImage158112481478.png"></Relationship></Relationships>
</file>

<file path=ppt/slides/_rels/slide16.xml.rels><?xml version="1.0" encoding="UTF-8"?>
<Relationships xmlns="http://schemas.openxmlformats.org/package/2006/relationships"><Relationship Id="rId2" Type="http://schemas.openxmlformats.org/officeDocument/2006/relationships/image" Target="../media/fImage53412649358.png"></Relationship><Relationship Id="rId3" Type="http://schemas.openxmlformats.org/officeDocument/2006/relationships/image" Target="../media/fImage69372656962.png"></Relationship><Relationship Id="rId4" Type="http://schemas.openxmlformats.org/officeDocument/2006/relationships/image" Target="../media/fImage57852674464.png"></Relationship><Relationship Id="rId5" Type="http://schemas.openxmlformats.org/officeDocument/2006/relationships/image" Target="../media/fImage82222695705.png"></Relationship><Relationship Id="rId6" Type="http://schemas.openxmlformats.org/officeDocument/2006/relationships/image" Target="../media/fImage316682708145.png"></Relationship><Relationship Id="rId7" Type="http://schemas.openxmlformats.org/officeDocument/2006/relationships/image" Target="../media/fImage22312723281.png"></Relationship><Relationship Id="rId8" Type="http://schemas.openxmlformats.org/officeDocument/2006/relationships/image" Target="../media/fImage82562736827.png"></Relationship><Relationship Id="rId9" Type="http://schemas.openxmlformats.org/officeDocument/2006/relationships/image" Target="../media/fImage9422759961.png"></Relationship><Relationship Id="rId10" Type="http://schemas.openxmlformats.org/officeDocument/2006/relationships/slideLayout" Target="../slideLayouts/slideLayout5.xml"></Relationship></Relationships>
</file>

<file path=ppt/slides/_rels/slide2.xml.rels><?xml version="1.0" encoding="UTF-8"?>
<Relationships xmlns="http://schemas.openxmlformats.org/package/2006/relationships"><Relationship Id="rId2" Type="http://schemas.openxmlformats.org/officeDocument/2006/relationships/image" Target="../media/fImage8382821941.png"></Relationship><Relationship Id="rId3" Type="http://schemas.openxmlformats.org/officeDocument/2006/relationships/image" Target="../media/fImage320442208467.png"></Relationship><Relationship Id="rId4" Type="http://schemas.openxmlformats.org/officeDocument/2006/relationships/image" Target="../media/fImage42642216334.png"></Relationship><Relationship Id="rId5" Type="http://schemas.openxmlformats.org/officeDocument/2006/relationships/slideLayout" Target="../slideLayouts/slideLayout5.xml"></Relationship></Relationships>
</file>

<file path=ppt/slides/_rels/slide3.xml.rels><?xml version="1.0" encoding="UTF-8"?>
<Relationships xmlns="http://schemas.openxmlformats.org/package/2006/relationships"><Relationship Id="rId2" Type="http://schemas.openxmlformats.org/officeDocument/2006/relationships/image" Target="../media/fImage571511679358.png"></Relationship><Relationship Id="rId3" Type="http://schemas.openxmlformats.org/officeDocument/2006/relationships/image" Target="../media/fImage150911686962.png"></Relationship><Relationship Id="rId5" Type="http://schemas.openxmlformats.org/officeDocument/2006/relationships/image" Target="../media/fImage21661715705.png"></Relationship><Relationship Id="rId6" Type="http://schemas.openxmlformats.org/officeDocument/2006/relationships/image" Target="../media/fImage52601516500.png"></Relationship><Relationship Id="rId7" Type="http://schemas.openxmlformats.org/officeDocument/2006/relationships/slideLayout" Target="../slideLayouts/slideLayout5.xml"></Relationship></Relationships>
</file>

<file path=ppt/slides/_rels/slide4.xml.rels><?xml version="1.0" encoding="UTF-8"?>
<Relationships xmlns="http://schemas.openxmlformats.org/package/2006/relationships"><Relationship Id="rId11" Type="http://schemas.openxmlformats.org/officeDocument/2006/relationships/image" Target="../media/fImage11845223292.png"></Relationship><Relationship Id="rId16" Type="http://schemas.openxmlformats.org/officeDocument/2006/relationships/image" Target="../media/fImage1118614641.png"></Relationship><Relationship Id="rId17" Type="http://schemas.openxmlformats.org/officeDocument/2006/relationships/image" Target="../media/fImage42641478467.png"></Relationship><Relationship Id="rId18" Type="http://schemas.openxmlformats.org/officeDocument/2006/relationships/slideLayout" Target="../slideLayouts/slideLayout5.xml"></Relationship></Relationships>
</file>

<file path=ppt/slides/_rels/slide5.xml.rels><?xml version="1.0" encoding="UTF-8"?>
<Relationships xmlns="http://schemas.openxmlformats.org/package/2006/relationships"><Relationship Id="rId10" Type="http://schemas.openxmlformats.org/officeDocument/2006/relationships/image" Target="../media/fImage52101549358.png"></Relationship><Relationship Id="rId11" Type="http://schemas.openxmlformats.org/officeDocument/2006/relationships/image" Target="../media/fImage96171485724.png"></Relationship><Relationship Id="rId12" Type="http://schemas.openxmlformats.org/officeDocument/2006/relationships/image" Target="../media/fImage112872242382.png"></Relationship><Relationship Id="rId13" Type="http://schemas.openxmlformats.org/officeDocument/2006/relationships/image" Target="../media/fImage443601511478.png"></Relationship><Relationship Id="rId14" Type="http://schemas.openxmlformats.org/officeDocument/2006/relationships/slideLayout" Target="../slideLayouts/slideLayout5.xml"></Relationship></Relationships>
</file>

<file path=ppt/slides/_rels/slide6.xml.rels><?xml version="1.0" encoding="UTF-8"?>
<Relationships xmlns="http://schemas.openxmlformats.org/package/2006/relationships"><Relationship Id="rId19" Type="http://schemas.openxmlformats.org/officeDocument/2006/relationships/image" Target="../media/fImage179831186500.png"></Relationship><Relationship Id="rId20" Type="http://schemas.openxmlformats.org/officeDocument/2006/relationships/image" Target="../media/fImage64702164604.png"></Relationship><Relationship Id="rId21" Type="http://schemas.openxmlformats.org/officeDocument/2006/relationships/slideLayout" Target="../slideLayouts/slideLayout5.xml"></Relationship></Relationships>
</file>

<file path=ppt/slides/_rels/slide7.xml.rels><?xml version="1.0" encoding="UTF-8"?>
<Relationships xmlns="http://schemas.openxmlformats.org/package/2006/relationships"><Relationship Id="rId4" Type="http://schemas.openxmlformats.org/officeDocument/2006/relationships/image" Target="../media/fImage6638220153.png"></Relationship><Relationship Id="rId10" Type="http://schemas.openxmlformats.org/officeDocument/2006/relationships/image" Target="../media/fImage150911686962.png"></Relationship><Relationship Id="rId11" Type="http://schemas.openxmlformats.org/officeDocument/2006/relationships/image" Target="../media/fImage55991559358.png"></Relationship><Relationship Id="rId12" Type="http://schemas.openxmlformats.org/officeDocument/2006/relationships/image" Target="../media/fImage56171566962.png"></Relationship><Relationship Id="rId15" Type="http://schemas.openxmlformats.org/officeDocument/2006/relationships/image" Target="../media/fImage88391486334.png"></Relationship><Relationship Id="rId16" Type="http://schemas.openxmlformats.org/officeDocument/2006/relationships/slideLayout" Target="../slideLayouts/slideLayout5.xml"></Relationship></Relationships>
</file>

<file path=ppt/slides/_rels/slide8.xml.rels><?xml version="1.0" encoding="UTF-8"?>
<Relationships xmlns="http://schemas.openxmlformats.org/package/2006/relationships"><Relationship Id="rId10" Type="http://schemas.openxmlformats.org/officeDocument/2006/relationships/image" Target="../media/fImage31409514941.png"></Relationship><Relationship Id="rId11" Type="http://schemas.openxmlformats.org/officeDocument/2006/relationships/image" Target="../media/fImage294561518467.png"></Relationship><Relationship Id="rId12" Type="http://schemas.openxmlformats.org/officeDocument/2006/relationships/slideLayout" Target="../slideLayouts/slideLayout5.xml"></Relationship></Relationships>
</file>

<file path=ppt/slides/_rels/slide9.xml.rels><?xml version="1.0" encoding="UTF-8"?>
<Relationships xmlns="http://schemas.openxmlformats.org/package/2006/relationships"><Relationship Id="rId2" Type="http://schemas.openxmlformats.org/officeDocument/2006/relationships/image" Target="../media/fImage756919941.png"></Relationship><Relationship Id="rId3" Type="http://schemas.openxmlformats.org/officeDocument/2006/relationships/image" Target="../media/fImage421642018467.png"></Relationship><Relationship Id="rId5" Type="http://schemas.openxmlformats.org/officeDocument/2006/relationships/image" Target="../media/fImage70642126500.png"></Relationship><Relationship Id="rId6" Type="http://schemas.openxmlformats.org/officeDocument/2006/relationships/slideLayout" Target="../slideLayouts/slideLayout5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1"/>
          <p:cNvSpPr txBox="1">
            <a:spLocks/>
          </p:cNvSpPr>
          <p:nvPr/>
        </p:nvSpPr>
        <p:spPr>
          <a:xfrm>
            <a:off x="4519295" y="386715"/>
            <a:ext cx="314706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첫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0" name="텍스트 상자 13"/>
          <p:cNvSpPr txBox="1">
            <a:spLocks/>
          </p:cNvSpPr>
          <p:nvPr/>
        </p:nvSpPr>
        <p:spPr>
          <a:xfrm rot="0">
            <a:off x="1229360" y="2829560"/>
            <a:ext cx="415290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첫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번째로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Main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Camera를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선택하고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위치와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회전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값을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0" name="텍스트 상자 18"/>
          <p:cNvSpPr txBox="1">
            <a:spLocks/>
          </p:cNvSpPr>
          <p:nvPr/>
        </p:nvSpPr>
        <p:spPr>
          <a:xfrm rot="0">
            <a:off x="6816725" y="2724150"/>
            <a:ext cx="4141470" cy="95504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StoneMonster 오브젝트의 위치와 회전값을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4" name="텍스트 상자 26"/>
          <p:cNvSpPr txBox="1">
            <a:spLocks/>
          </p:cNvSpPr>
          <p:nvPr/>
        </p:nvSpPr>
        <p:spPr>
          <a:xfrm rot="0">
            <a:off x="1221105" y="5259070"/>
            <a:ext cx="416115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Project 폴더 아래에 있는 Model 폴더에 StoneMonster를 선택하고 월드 공간에 배치합니다.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36" name="그림 8" descr="C:/Users/Admin1/AppData/Roaming/PolarisOffice/ETemp/5116_18931752/fImage12394608467.png"/>
          <p:cNvPicPr>
            <a:picLocks noChangeAspect="1"/>
          </p:cNvPicPr>
          <p:nvPr/>
        </p:nvPicPr>
        <p:blipFill rotWithShape="1">
          <a:blip r:embed="rId2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14755" y="1447165"/>
            <a:ext cx="4173220" cy="1273810"/>
          </a:xfrm>
          <a:prstGeom prst="roundRect"/>
          <a:solidFill>
            <a:srgbClr val="EDEDED"/>
          </a:solidFill>
        </p:spPr>
      </p:pic>
      <p:pic>
        <p:nvPicPr>
          <p:cNvPr id="40" name="그림 19"/>
          <p:cNvPicPr>
            <a:picLocks noChangeAspect="1"/>
          </p:cNvPicPr>
          <p:nvPr/>
        </p:nvPicPr>
        <p:blipFill rotWithShape="1">
          <a:blip r:embed="rId2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3710" y="1446530"/>
            <a:ext cx="4140835" cy="1230630"/>
          </a:xfrm>
          <a:prstGeom prst="roundRect"/>
          <a:solidFill>
            <a:srgbClr val="EDEDED"/>
          </a:solidFill>
        </p:spPr>
      </p:pic>
      <p:pic>
        <p:nvPicPr>
          <p:cNvPr id="42" name="그림 26"/>
          <p:cNvPicPr>
            <a:picLocks noChangeAspect="1"/>
          </p:cNvPicPr>
          <p:nvPr/>
        </p:nvPicPr>
        <p:blipFill rotWithShape="1">
          <a:blip r:embed="rId30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0122535" y="3997325"/>
            <a:ext cx="840740" cy="965200"/>
          </a:xfrm>
          <a:prstGeom prst="roundRect"/>
          <a:solidFill>
            <a:srgbClr val="EDEDED"/>
          </a:solidFill>
        </p:spPr>
      </p:pic>
      <p:sp>
        <p:nvSpPr>
          <p:cNvPr id="44" name="텍스트 상자 30"/>
          <p:cNvSpPr txBox="1">
            <a:spLocks/>
          </p:cNvSpPr>
          <p:nvPr/>
        </p:nvSpPr>
        <p:spPr>
          <a:xfrm rot="0">
            <a:off x="6813550" y="5261610"/>
            <a:ext cx="4161155" cy="95504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 Observe라는 스크립트를 생성하고 StoneMonster 오브젝트에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46" name="그림 4"/>
          <p:cNvPicPr>
            <a:picLocks noChangeAspect="1"/>
          </p:cNvPicPr>
          <p:nvPr/>
        </p:nvPicPr>
        <p:blipFill rotWithShape="1">
          <a:blip r:embed="rId3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26820" y="3985895"/>
            <a:ext cx="1181735" cy="1042670"/>
          </a:xfrm>
          <a:prstGeom prst="roundRect"/>
          <a:solidFill>
            <a:srgbClr val="EDEDED"/>
          </a:solidFill>
        </p:spPr>
      </p:pic>
      <p:pic>
        <p:nvPicPr>
          <p:cNvPr id="47" name="그림 7"/>
          <p:cNvPicPr>
            <a:picLocks noChangeAspect="1"/>
          </p:cNvPicPr>
          <p:nvPr/>
        </p:nvPicPr>
        <p:blipFill rotWithShape="1">
          <a:blip r:embed="rId3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4820" y="3832225"/>
            <a:ext cx="2946400" cy="1337945"/>
          </a:xfrm>
          <a:prstGeom prst="roundRect"/>
          <a:solidFill>
            <a:srgbClr val="EDEDED"/>
          </a:solidFill>
        </p:spPr>
      </p:pic>
      <p:cxnSp>
        <p:nvCxnSpPr>
          <p:cNvPr id="43" name="도형 29"/>
          <p:cNvCxnSpPr/>
          <p:nvPr/>
        </p:nvCxnSpPr>
        <p:spPr>
          <a:xfrm rot="0" flipH="1">
            <a:off x="9395460" y="4479290"/>
            <a:ext cx="727710" cy="466090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그림 52"/>
          <p:cNvPicPr>
            <a:picLocks noChangeAspect="1"/>
          </p:cNvPicPr>
          <p:nvPr/>
        </p:nvPicPr>
        <p:blipFill rotWithShape="1"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581275" y="3914775"/>
            <a:ext cx="2800985" cy="1210310"/>
          </a:xfrm>
          <a:prstGeom prst="roundRect"/>
          <a:solidFill>
            <a:srgbClr val="EDEDED"/>
          </a:solidFill>
        </p:spPr>
      </p:pic>
      <p:cxnSp>
        <p:nvCxnSpPr>
          <p:cNvPr id="39" name="도형 18"/>
          <p:cNvCxnSpPr/>
          <p:nvPr/>
        </p:nvCxnSpPr>
        <p:spPr>
          <a:xfrm rot="0" flipH="1">
            <a:off x="2286000" y="4600575"/>
            <a:ext cx="419735" cy="308610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4344670" y="378460"/>
            <a:ext cx="350583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일곱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25" name="Rect 0"/>
          <p:cNvSpPr txBox="1">
            <a:spLocks/>
          </p:cNvSpPr>
          <p:nvPr/>
        </p:nvSpPr>
        <p:spPr>
          <a:xfrm>
            <a:off x="1230630" y="5255895"/>
            <a:ext cx="417449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7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Camera 오브젝트 속성에 있는 Targer Texture에 Render Texture를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5" name="Rect 0"/>
          <p:cNvSpPr txBox="1">
            <a:spLocks/>
          </p:cNvSpPr>
          <p:nvPr/>
        </p:nvSpPr>
        <p:spPr>
          <a:xfrm>
            <a:off x="6806565" y="3072765"/>
            <a:ext cx="412623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8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그다음으로 Camera 오브젝트의 위치와 회전값을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39" name="Picture 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0630" y="4251960"/>
            <a:ext cx="4174490" cy="940435"/>
          </a:xfrm>
          <a:prstGeom prst="roundRect"/>
          <a:solidFill>
            <a:srgbClr val="EDEDED"/>
          </a:solidFill>
        </p:spPr>
      </p:pic>
      <p:pic>
        <p:nvPicPr>
          <p:cNvPr id="40" name="그림 13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0630" y="1446530"/>
            <a:ext cx="4165600" cy="2624455"/>
          </a:xfrm>
          <a:prstGeom prst="rect"/>
          <a:noFill/>
        </p:spPr>
      </p:pic>
      <p:cxnSp>
        <p:nvCxnSpPr>
          <p:cNvPr id="41" name="도형 15"/>
          <p:cNvCxnSpPr/>
          <p:nvPr/>
        </p:nvCxnSpPr>
        <p:spPr>
          <a:xfrm rot="0" flipV="1">
            <a:off x="2560320" y="3267075"/>
            <a:ext cx="2743835" cy="1214120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그림 22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4980" y="3898900"/>
            <a:ext cx="4110990" cy="1563370"/>
          </a:xfrm>
          <a:prstGeom prst="roundRect"/>
          <a:solidFill>
            <a:srgbClr val="EDEDED"/>
          </a:solidFill>
        </p:spPr>
      </p:pic>
      <p:sp>
        <p:nvSpPr>
          <p:cNvPr id="44" name="텍스트 상자 25"/>
          <p:cNvSpPr txBox="1">
            <a:spLocks/>
          </p:cNvSpPr>
          <p:nvPr/>
        </p:nvSpPr>
        <p:spPr>
          <a:xfrm>
            <a:off x="6824980" y="5537835"/>
            <a:ext cx="410781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19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Moon 오브젝트의 위치와 크기를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45" name="그림 26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6725" y="1446530"/>
            <a:ext cx="4123690" cy="154686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4344670" y="386715"/>
            <a:ext cx="349504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여덟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25" name="Rect 0"/>
          <p:cNvSpPr txBox="1">
            <a:spLocks/>
          </p:cNvSpPr>
          <p:nvPr/>
        </p:nvSpPr>
        <p:spPr>
          <a:xfrm>
            <a:off x="1230630" y="5250180"/>
            <a:ext cx="416560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0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UI에 Raw Image를 생성한 다음 Navigation이라는 이름으로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46" name="Picture 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0630" y="1446530"/>
            <a:ext cx="2693035" cy="3591560"/>
          </a:xfrm>
          <a:prstGeom prst="roundRect"/>
          <a:solidFill>
            <a:srgbClr val="EDEDED"/>
          </a:solidFill>
        </p:spPr>
      </p:pic>
      <p:pic>
        <p:nvPicPr>
          <p:cNvPr id="47" name="Picture 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4077970" y="2127885"/>
            <a:ext cx="1318260" cy="2245360"/>
          </a:xfrm>
          <a:prstGeom prst="roundRect"/>
          <a:solidFill>
            <a:srgbClr val="EDEDED"/>
          </a:solidFill>
        </p:spPr>
      </p:pic>
      <p:pic>
        <p:nvPicPr>
          <p:cNvPr id="48" name="Picture 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6725" y="1446530"/>
            <a:ext cx="2595245" cy="3633470"/>
          </a:xfrm>
          <a:prstGeom prst="roundRect"/>
          <a:solidFill>
            <a:srgbClr val="EDEDED"/>
          </a:solidFill>
        </p:spPr>
      </p:pic>
      <p:pic>
        <p:nvPicPr>
          <p:cNvPr id="49" name="Picture 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9584690" y="2127885"/>
            <a:ext cx="1364615" cy="2262505"/>
          </a:xfrm>
          <a:prstGeom prst="roundRect"/>
          <a:solidFill>
            <a:srgbClr val="EDEDED"/>
          </a:solidFill>
        </p:spPr>
      </p:pic>
      <p:sp>
        <p:nvSpPr>
          <p:cNvPr id="50" name="Rect 0"/>
          <p:cNvSpPr txBox="1">
            <a:spLocks/>
          </p:cNvSpPr>
          <p:nvPr/>
        </p:nvSpPr>
        <p:spPr>
          <a:xfrm>
            <a:off x="6808470" y="5247005"/>
            <a:ext cx="414972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그러고 나서 Navigation 하위 오브젝트에 Image를 생성한 다음 Border라는 이름으로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>
            <a:off x="4344670" y="377825"/>
            <a:ext cx="350266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아홉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25" name="Rect 0"/>
          <p:cNvSpPr txBox="1">
            <a:spLocks/>
          </p:cNvSpPr>
          <p:nvPr/>
        </p:nvSpPr>
        <p:spPr>
          <a:xfrm>
            <a:off x="1229995" y="5460365"/>
            <a:ext cx="413385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 Border 오브젝트의 크기와 앵커를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51" name="그림 7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21105" y="1463675"/>
            <a:ext cx="4133850" cy="1489710"/>
          </a:xfrm>
          <a:prstGeom prst="roundRect"/>
          <a:solidFill>
            <a:srgbClr val="EDEDED"/>
          </a:solidFill>
        </p:spPr>
      </p:pic>
      <p:pic>
        <p:nvPicPr>
          <p:cNvPr id="52" name="그림 10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3710" y="1454785"/>
            <a:ext cx="4130675" cy="2021205"/>
          </a:xfrm>
          <a:prstGeom prst="roundRect"/>
          <a:solidFill>
            <a:srgbClr val="EDEDED"/>
          </a:solidFill>
        </p:spPr>
      </p:pic>
      <p:pic>
        <p:nvPicPr>
          <p:cNvPr id="53" name="그림 13"/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51015" y="3691890"/>
            <a:ext cx="4095115" cy="1079500"/>
          </a:xfrm>
          <a:prstGeom prst="roundRect"/>
          <a:solidFill>
            <a:srgbClr val="EDEDED"/>
          </a:solidFill>
        </p:spPr>
      </p:pic>
      <p:sp>
        <p:nvSpPr>
          <p:cNvPr id="54" name="텍스트 상자 14"/>
          <p:cNvSpPr txBox="1">
            <a:spLocks/>
          </p:cNvSpPr>
          <p:nvPr/>
        </p:nvSpPr>
        <p:spPr>
          <a:xfrm>
            <a:off x="6833235" y="4919345"/>
            <a:ext cx="4121785" cy="12312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Project 폴더 아래에 있는 Render Texture 폴더에 Render Texture를 Navigation 오브젝트의 Texture 속성에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55" name="그림 15"/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21105" y="3879215"/>
            <a:ext cx="4148455" cy="1498600"/>
          </a:xfrm>
          <a:prstGeom prst="roundRect"/>
          <a:solidFill>
            <a:srgbClr val="EDEDED"/>
          </a:solidFill>
        </p:spPr>
      </p:pic>
      <p:cxnSp>
        <p:nvCxnSpPr>
          <p:cNvPr id="56" name="도형 18"/>
          <p:cNvCxnSpPr/>
          <p:nvPr/>
        </p:nvCxnSpPr>
        <p:spPr>
          <a:xfrm rot="0" flipV="1">
            <a:off x="8157210" y="1826895"/>
            <a:ext cx="2719705" cy="2390775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텍스트 상자 12"/>
          <p:cNvSpPr txBox="1">
            <a:spLocks/>
          </p:cNvSpPr>
          <p:nvPr/>
        </p:nvSpPr>
        <p:spPr>
          <a:xfrm>
            <a:off x="1221105" y="3072765"/>
            <a:ext cx="413639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Navigation 오브젝트의 크기와 앵커를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4344670" y="377825"/>
            <a:ext cx="350329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열</a:t>
            </a: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25" name="Rect 0"/>
          <p:cNvSpPr txBox="1">
            <a:spLocks/>
          </p:cNvSpPr>
          <p:nvPr/>
        </p:nvSpPr>
        <p:spPr>
          <a:xfrm rot="0">
            <a:off x="1229995" y="5201285"/>
            <a:ext cx="413385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리고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UI에서 Legacy를 선택하고 Button을 생성한 다음 Watch Button 이라는 이름으로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4" name="Rect 0"/>
          <p:cNvSpPr txBox="1">
            <a:spLocks/>
          </p:cNvSpPr>
          <p:nvPr/>
        </p:nvSpPr>
        <p:spPr>
          <a:xfrm rot="0">
            <a:off x="6806565" y="2651760"/>
            <a:ext cx="416560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</a:t>
            </a:r>
            <a:r>
              <a:rPr lang="ko-KR" sz="1800">
                <a:latin typeface="맑은 고딕" charset="0"/>
                <a:ea typeface="맑은 고딕" charset="0"/>
              </a:rPr>
              <a:t> Project 폴더 아래에 있는 </a:t>
            </a:r>
            <a:r>
              <a:rPr lang="ko-KR" sz="1800">
                <a:latin typeface="맑은 고딕" charset="0"/>
                <a:ea typeface="맑은 고딕" charset="0"/>
              </a:rPr>
              <a:t>Texture</a:t>
            </a:r>
            <a:r>
              <a:rPr lang="ko-KR" sz="1800">
                <a:latin typeface="맑은 고딕" charset="0"/>
                <a:ea typeface="맑은 고딕" charset="0"/>
              </a:rPr>
              <a:t> 폴더에 </a:t>
            </a:r>
            <a:r>
              <a:rPr lang="ko-KR" sz="1800">
                <a:latin typeface="맑은 고딕" charset="0"/>
                <a:ea typeface="맑은 고딕" charset="0"/>
              </a:rPr>
              <a:t>Sun 텍스처</a:t>
            </a:r>
            <a:r>
              <a:rPr lang="ko-KR" sz="1800">
                <a:latin typeface="맑은 고딕" charset="0"/>
                <a:ea typeface="맑은 고딕" charset="0"/>
              </a:rPr>
              <a:t>를</a:t>
            </a:r>
            <a:r>
              <a:rPr lang="ko-KR" sz="1800">
                <a:latin typeface="맑은 고딕" charset="0"/>
                <a:ea typeface="맑은 고딕" charset="0"/>
              </a:rPr>
              <a:t> 선택하고 Sun </a:t>
            </a:r>
            <a:r>
              <a:rPr lang="ko-KR" sz="1800">
                <a:latin typeface="맑은 고딕" charset="0"/>
                <a:ea typeface="맑은 고딕" charset="0"/>
              </a:rPr>
              <a:t>오브젝트에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57" name="그림 2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182745" y="2233295"/>
            <a:ext cx="1177925" cy="2001520"/>
          </a:xfrm>
          <a:prstGeom prst="roundRect"/>
          <a:solidFill>
            <a:srgbClr val="EDEDED"/>
          </a:solidFill>
        </p:spPr>
      </p:pic>
      <p:pic>
        <p:nvPicPr>
          <p:cNvPr id="58" name="그림 23" descr="C:/Users/Admin1/AppData/Roaming/PolarisOffice/ETemp/156_24035824/fImage265922379169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29360" y="1454785"/>
            <a:ext cx="2816225" cy="3560445"/>
          </a:xfrm>
          <a:prstGeom prst="roundRect"/>
          <a:solidFill>
            <a:srgbClr val="EDEDED"/>
          </a:solidFill>
        </p:spPr>
      </p:pic>
      <p:pic>
        <p:nvPicPr>
          <p:cNvPr id="59" name="그림 2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4820" y="1455420"/>
            <a:ext cx="1308100" cy="1132840"/>
          </a:xfrm>
          <a:prstGeom prst="roundRect"/>
          <a:solidFill>
            <a:srgbClr val="EDEDED"/>
          </a:solidFill>
        </p:spPr>
      </p:pic>
      <p:pic>
        <p:nvPicPr>
          <p:cNvPr id="60" name="그림 30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252460" y="1456690"/>
            <a:ext cx="2710815" cy="1132840"/>
          </a:xfrm>
          <a:prstGeom prst="roundRect"/>
          <a:solidFill>
            <a:srgbClr val="EDEDED"/>
          </a:solidFill>
        </p:spPr>
      </p:pic>
      <p:cxnSp>
        <p:nvCxnSpPr>
          <p:cNvPr id="61" name="도형 33"/>
          <p:cNvCxnSpPr/>
          <p:nvPr/>
        </p:nvCxnSpPr>
        <p:spPr>
          <a:xfrm rot="0" flipH="1" flipV="1">
            <a:off x="7455535" y="2026285"/>
            <a:ext cx="2546350" cy="17780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그림 34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4820" y="3713480"/>
            <a:ext cx="1308100" cy="1129665"/>
          </a:xfrm>
          <a:prstGeom prst="roundRect"/>
          <a:solidFill>
            <a:srgbClr val="EDEDED"/>
          </a:solidFill>
        </p:spPr>
      </p:pic>
      <p:pic>
        <p:nvPicPr>
          <p:cNvPr id="63" name="그림 37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252460" y="3714750"/>
            <a:ext cx="2719705" cy="1118235"/>
          </a:xfrm>
          <a:prstGeom prst="roundRect"/>
          <a:solidFill>
            <a:srgbClr val="EDEDED"/>
          </a:solidFill>
        </p:spPr>
      </p:pic>
      <p:cxnSp>
        <p:nvCxnSpPr>
          <p:cNvPr id="64" name="도형 40"/>
          <p:cNvCxnSpPr/>
          <p:nvPr/>
        </p:nvCxnSpPr>
        <p:spPr>
          <a:xfrm rot="0" flipH="1">
            <a:off x="7539990" y="4364355"/>
            <a:ext cx="774065" cy="8890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텍스트 상자 41"/>
          <p:cNvSpPr txBox="1">
            <a:spLocks/>
          </p:cNvSpPr>
          <p:nvPr/>
        </p:nvSpPr>
        <p:spPr>
          <a:xfrm rot="0">
            <a:off x="6823710" y="4921885"/>
            <a:ext cx="4148455" cy="12312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7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</a:t>
            </a:r>
            <a:r>
              <a:rPr lang="ko-KR" sz="1800">
                <a:latin typeface="맑은 고딕" charset="0"/>
                <a:ea typeface="맑은 고딕" charset="0"/>
              </a:rPr>
              <a:t> Project 폴더 아래에 있는 </a:t>
            </a:r>
            <a:r>
              <a:rPr lang="ko-KR" sz="1800">
                <a:latin typeface="맑은 고딕" charset="0"/>
                <a:ea typeface="맑은 고딕" charset="0"/>
              </a:rPr>
              <a:t>Texture</a:t>
            </a:r>
            <a:r>
              <a:rPr lang="ko-KR" sz="1800">
                <a:latin typeface="맑은 고딕" charset="0"/>
                <a:ea typeface="맑은 고딕" charset="0"/>
              </a:rPr>
              <a:t> 폴더에 </a:t>
            </a:r>
            <a:r>
              <a:rPr lang="ko-KR" sz="1800">
                <a:latin typeface="맑은 고딕" charset="0"/>
                <a:ea typeface="맑은 고딕" charset="0"/>
              </a:rPr>
              <a:t>Earth 텍스처</a:t>
            </a:r>
            <a:r>
              <a:rPr lang="ko-KR" sz="1800">
                <a:latin typeface="맑은 고딕" charset="0"/>
                <a:ea typeface="맑은 고딕" charset="0"/>
              </a:rPr>
              <a:t>를</a:t>
            </a:r>
            <a:r>
              <a:rPr lang="ko-KR" sz="1800">
                <a:latin typeface="맑은 고딕" charset="0"/>
                <a:ea typeface="맑은 고딕" charset="0"/>
              </a:rPr>
              <a:t> 선택하고 Earth </a:t>
            </a:r>
            <a:r>
              <a:rPr lang="ko-KR" sz="1800">
                <a:latin typeface="맑은 고딕" charset="0"/>
                <a:ea typeface="맑은 고딕" charset="0"/>
              </a:rPr>
              <a:t>오브젝트에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4344670" y="377825"/>
            <a:ext cx="350329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열한</a:t>
            </a: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25" name="Rect 0"/>
          <p:cNvSpPr txBox="1">
            <a:spLocks/>
          </p:cNvSpPr>
          <p:nvPr/>
        </p:nvSpPr>
        <p:spPr>
          <a:xfrm rot="0">
            <a:off x="1228725" y="5077460"/>
            <a:ext cx="4049395" cy="95504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28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그다음으로 Watch Button의 위치와 크기 그리고 회전 값을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4" name="Rect 0"/>
          <p:cNvSpPr txBox="1">
            <a:spLocks/>
          </p:cNvSpPr>
          <p:nvPr/>
        </p:nvSpPr>
        <p:spPr>
          <a:xfrm rot="0">
            <a:off x="6823710" y="2752725"/>
            <a:ext cx="4140835" cy="123190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29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그러고 나서 Project 폴더 아래에 있는 Texture 폴더에 Moon 텍스처를 선택하고 Moon 오브젝트에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66" name="그림 44" descr="C:/Users/Admin1/AppData/Roaming/PolarisOffice/ETemp/21312_17687784/fImage178242594464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29995" y="1446530"/>
            <a:ext cx="4049395" cy="3525520"/>
          </a:xfrm>
          <a:prstGeom prst="rect"/>
          <a:noFill/>
        </p:spPr>
      </p:pic>
      <p:pic>
        <p:nvPicPr>
          <p:cNvPr id="67" name="그림 52" descr="C:/Users/Admin1/AppData/Roaming/PolarisOffice/ETemp/21312_17687784/fImage69382605705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9425" y="1445895"/>
            <a:ext cx="1229995" cy="1212850"/>
          </a:xfrm>
          <a:prstGeom prst="roundRect"/>
          <a:solidFill>
            <a:srgbClr val="EDEDED"/>
          </a:solidFill>
        </p:spPr>
      </p:pic>
      <p:pic>
        <p:nvPicPr>
          <p:cNvPr id="68" name="그림 55" descr="C:/Users/Admin1/AppData/Roaming/PolarisOffice/ETemp/21312_17687784/fImage319432618145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8220075" y="1445895"/>
            <a:ext cx="2744470" cy="1212850"/>
          </a:xfrm>
          <a:prstGeom prst="roundRect"/>
          <a:solidFill>
            <a:srgbClr val="EDEDED"/>
          </a:solidFill>
        </p:spPr>
      </p:pic>
      <p:cxnSp>
        <p:nvCxnSpPr>
          <p:cNvPr id="69" name="도형 60"/>
          <p:cNvCxnSpPr/>
          <p:nvPr/>
        </p:nvCxnSpPr>
        <p:spPr>
          <a:xfrm rot="0" flipH="1">
            <a:off x="7515225" y="2047875"/>
            <a:ext cx="1201420" cy="239395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0" name="그림 20" descr="C:/Users/Admin1/AppData/Roaming/PolarisOffice/ETemp/21312_17687784/fImage30172528467.png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8220075" y="4124325"/>
            <a:ext cx="2752090" cy="1143635"/>
          </a:xfrm>
          <a:prstGeom prst="roundRect"/>
          <a:solidFill>
            <a:srgbClr val="EDEDED"/>
          </a:solidFill>
        </p:spPr>
      </p:pic>
      <p:pic>
        <p:nvPicPr>
          <p:cNvPr id="71" name="그림 21" descr="C:/Users/Admin1/AppData/Roaming/PolarisOffice/ETemp/21312_17687784/fImage83172536334.pn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7520" y="4116070"/>
            <a:ext cx="1243330" cy="1151890"/>
          </a:xfrm>
          <a:prstGeom prst="roundRect"/>
          <a:solidFill>
            <a:srgbClr val="EDEDED"/>
          </a:solidFill>
        </p:spPr>
      </p:pic>
      <p:sp>
        <p:nvSpPr>
          <p:cNvPr id="72" name="텍스트 상자 24"/>
          <p:cNvSpPr txBox="1">
            <a:spLocks/>
          </p:cNvSpPr>
          <p:nvPr/>
        </p:nvSpPr>
        <p:spPr>
          <a:xfrm rot="0">
            <a:off x="6817360" y="5361940"/>
            <a:ext cx="416306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30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Watch Button 오브젝트의 On Click( ) 함수를 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4344670" y="377825"/>
            <a:ext cx="350393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열</a:t>
            </a: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두</a:t>
            </a: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25" name="Rect 0"/>
          <p:cNvSpPr txBox="1">
            <a:spLocks/>
          </p:cNvSpPr>
          <p:nvPr/>
        </p:nvSpPr>
        <p:spPr>
          <a:xfrm rot="0">
            <a:off x="1228725" y="4902835"/>
            <a:ext cx="4142105" cy="12312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31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</a:t>
            </a:r>
            <a:r>
              <a:rPr lang="ko-KR" sz="1800">
                <a:latin typeface="맑은 고딕" charset="0"/>
                <a:ea typeface="맑은 고딕" charset="0"/>
              </a:rPr>
              <a:t>Project 폴더 아래에 있는 Texture 폴더에</a:t>
            </a:r>
            <a:r>
              <a:rPr lang="ko-KR" sz="1800">
                <a:latin typeface="맑은 고딕" charset="0"/>
                <a:ea typeface="맑은 고딕" charset="0"/>
              </a:rPr>
              <a:t> Navigation 텍스처를 선택하고 Boader 오브젝트의 Source Image에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4" name="Rect 0"/>
          <p:cNvSpPr txBox="1">
            <a:spLocks/>
          </p:cNvSpPr>
          <p:nvPr/>
        </p:nvSpPr>
        <p:spPr>
          <a:xfrm rot="0">
            <a:off x="6808470" y="4905375"/>
            <a:ext cx="4149090" cy="12312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32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리고</a:t>
            </a:r>
            <a:r>
              <a:rPr lang="ko-KR" sz="1800">
                <a:latin typeface="맑은 고딕" charset="0"/>
                <a:ea typeface="맑은 고딕" charset="0"/>
              </a:rPr>
              <a:t> Project 폴더 아래에 있는 Texture 폴더에 </a:t>
            </a:r>
            <a:r>
              <a:rPr lang="ko-KR" sz="1800">
                <a:latin typeface="맑은 고딕" charset="0"/>
                <a:ea typeface="맑은 고딕" charset="0"/>
              </a:rPr>
              <a:t>Watch</a:t>
            </a:r>
            <a:r>
              <a:rPr lang="ko-KR" sz="1800">
                <a:latin typeface="맑은 고딕" charset="0"/>
                <a:ea typeface="맑은 고딕" charset="0"/>
              </a:rPr>
              <a:t> 텍스처를 선택하고 </a:t>
            </a:r>
            <a:r>
              <a:rPr lang="ko-KR" sz="1800">
                <a:latin typeface="맑은 고딕" charset="0"/>
                <a:ea typeface="맑은 고딕" charset="0"/>
              </a:rPr>
              <a:t>Watch Button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오브젝트의 Source Image에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70" name="그림 1" descr="C:/Users/Admin1/AppData/Roaming/PolarisOffice/ETemp/21312_17687784/fImage164012426500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0630" y="1446530"/>
            <a:ext cx="4140200" cy="2012315"/>
          </a:xfrm>
          <a:prstGeom prst="roundRect"/>
          <a:solidFill>
            <a:srgbClr val="EDEDED"/>
          </a:solidFill>
        </p:spPr>
      </p:pic>
      <p:pic>
        <p:nvPicPr>
          <p:cNvPr id="71" name="그림 8" descr="C:/Users/Admin1/AppData/Roaming/PolarisOffice/ETemp/21312_17687784/fImage316312459169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40155" y="3666490"/>
            <a:ext cx="4130675" cy="1119505"/>
          </a:xfrm>
          <a:prstGeom prst="roundRect"/>
          <a:solidFill>
            <a:srgbClr val="EDEDED"/>
          </a:solidFill>
        </p:spPr>
      </p:pic>
      <p:cxnSp>
        <p:nvCxnSpPr>
          <p:cNvPr id="72" name="도형 11"/>
          <p:cNvCxnSpPr/>
          <p:nvPr/>
        </p:nvCxnSpPr>
        <p:spPr>
          <a:xfrm rot="0" flipV="1">
            <a:off x="2976245" y="1753870"/>
            <a:ext cx="2270125" cy="2278380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3" name="그림 12" descr="C:/Users/Admin1/AppData/Roaming/PolarisOffice/ETemp/21312_17687784/fImage319412475724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08470" y="3657600"/>
            <a:ext cx="4140200" cy="1122680"/>
          </a:xfrm>
          <a:prstGeom prst="roundRect"/>
          <a:solidFill>
            <a:srgbClr val="EDEDED"/>
          </a:solidFill>
        </p:spPr>
      </p:pic>
      <p:pic>
        <p:nvPicPr>
          <p:cNvPr id="74" name="그림 15" descr="C:/Users/Admin1/AppData/Roaming/PolarisOffice/ETemp/21312_17687784/fImage158112481478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08470" y="1446530"/>
            <a:ext cx="4157345" cy="2004060"/>
          </a:xfrm>
          <a:prstGeom prst="roundRect"/>
          <a:solidFill>
            <a:srgbClr val="EDEDED"/>
          </a:solidFill>
        </p:spPr>
      </p:pic>
      <p:cxnSp>
        <p:nvCxnSpPr>
          <p:cNvPr id="75" name="도형 18"/>
          <p:cNvCxnSpPr/>
          <p:nvPr/>
        </p:nvCxnSpPr>
        <p:spPr>
          <a:xfrm rot="0" flipV="1">
            <a:off x="10524490" y="1729105"/>
            <a:ext cx="299720" cy="230314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4344670" y="377825"/>
            <a:ext cx="350393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열</a:t>
            </a: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세</a:t>
            </a: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25" name="Rect 0"/>
          <p:cNvSpPr txBox="1">
            <a:spLocks/>
          </p:cNvSpPr>
          <p:nvPr/>
        </p:nvSpPr>
        <p:spPr>
          <a:xfrm rot="0">
            <a:off x="1228725" y="2879725"/>
            <a:ext cx="414083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33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Watch Button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오브젝트의 On Click( ) 함수에 StoneMonster 오브젝트를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4" name="Rect 0"/>
          <p:cNvSpPr txBox="1">
            <a:spLocks/>
          </p:cNvSpPr>
          <p:nvPr/>
        </p:nvSpPr>
        <p:spPr>
          <a:xfrm rot="0">
            <a:off x="6814820" y="2760980"/>
            <a:ext cx="4131310" cy="12312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35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다음 </a:t>
            </a:r>
            <a:r>
              <a:rPr lang="ko-KR" sz="1800">
                <a:latin typeface="맑은 고딕" charset="0"/>
                <a:ea typeface="맑은 고딕" charset="0"/>
              </a:rPr>
              <a:t>Project 폴더 아래에 있는 Texture 폴더에</a:t>
            </a:r>
            <a:r>
              <a:rPr lang="ko-KR" sz="1800">
                <a:latin typeface="맑은 고딕" charset="0"/>
                <a:ea typeface="맑은 고딕" charset="0"/>
              </a:rPr>
              <a:t> Stone Monster</a:t>
            </a:r>
            <a:r>
              <a:rPr lang="ko-KR" sz="1800">
                <a:latin typeface="맑은 고딕" charset="0"/>
                <a:ea typeface="맑은 고딕" charset="0"/>
              </a:rPr>
              <a:t> 텍스처를 선택하고 </a:t>
            </a:r>
            <a:r>
              <a:rPr lang="ko-KR" sz="1800">
                <a:latin typeface="맑은 고딕" charset="0"/>
                <a:ea typeface="맑은 고딕" charset="0"/>
              </a:rPr>
              <a:t>StoneMonster </a:t>
            </a:r>
            <a:r>
              <a:rPr lang="ko-KR" sz="1800">
                <a:latin typeface="맑은 고딕" charset="0"/>
                <a:ea typeface="맑은 고딕" charset="0"/>
              </a:rPr>
              <a:t>오브젝트에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76" name="그림 2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759710" y="1438275"/>
            <a:ext cx="2609850" cy="1315085"/>
          </a:xfrm>
          <a:prstGeom prst="roundRect"/>
          <a:solidFill>
            <a:srgbClr val="EDEDED"/>
          </a:solidFill>
        </p:spPr>
      </p:pic>
      <p:pic>
        <p:nvPicPr>
          <p:cNvPr id="77" name="그림 2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8250" y="1437640"/>
            <a:ext cx="1379855" cy="1316355"/>
          </a:xfrm>
          <a:prstGeom prst="roundRect"/>
          <a:solidFill>
            <a:srgbClr val="EDEDED"/>
          </a:solidFill>
        </p:spPr>
      </p:pic>
      <p:cxnSp>
        <p:nvCxnSpPr>
          <p:cNvPr id="78" name="도형 31"/>
          <p:cNvCxnSpPr/>
          <p:nvPr/>
        </p:nvCxnSpPr>
        <p:spPr>
          <a:xfrm rot="0">
            <a:off x="2459355" y="1896745"/>
            <a:ext cx="1122680" cy="30416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9" name="그림 32" descr="C:/Users/Admin1/AppData/Roaming/PolarisOffice/ETemp/39408_15393904/fImage57852674464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29995" y="3987800"/>
            <a:ext cx="4140200" cy="1477010"/>
          </a:xfrm>
          <a:prstGeom prst="roundRect"/>
          <a:solidFill>
            <a:srgbClr val="EDEDED"/>
          </a:solidFill>
        </p:spPr>
      </p:pic>
      <p:sp>
        <p:nvSpPr>
          <p:cNvPr id="80" name="텍스트 상자 35"/>
          <p:cNvSpPr txBox="1">
            <a:spLocks/>
          </p:cNvSpPr>
          <p:nvPr/>
        </p:nvSpPr>
        <p:spPr>
          <a:xfrm rot="0">
            <a:off x="1229995" y="5560695"/>
            <a:ext cx="414210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34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그러고 나서 EarthObservation( ) 함수를 On Click( ) 함수에 등록합니다.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81" name="그림 36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4820" y="1437640"/>
            <a:ext cx="1256030" cy="1214120"/>
          </a:xfrm>
          <a:prstGeom prst="roundRect"/>
          <a:solidFill>
            <a:srgbClr val="EDEDED"/>
          </a:solidFill>
        </p:spPr>
      </p:pic>
      <p:pic>
        <p:nvPicPr>
          <p:cNvPr id="82" name="그림 39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209280" y="1445895"/>
            <a:ext cx="2745105" cy="1195705"/>
          </a:xfrm>
          <a:prstGeom prst="roundRect"/>
          <a:solidFill>
            <a:srgbClr val="EDEDED"/>
          </a:solidFill>
        </p:spPr>
      </p:pic>
      <p:cxnSp>
        <p:nvCxnSpPr>
          <p:cNvPr id="83" name="도형 42"/>
          <p:cNvCxnSpPr/>
          <p:nvPr/>
        </p:nvCxnSpPr>
        <p:spPr>
          <a:xfrm rot="0" flipH="1">
            <a:off x="8035925" y="1835785"/>
            <a:ext cx="1558925" cy="14795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4" name="그림 43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235315" y="4156710"/>
            <a:ext cx="2714625" cy="558800"/>
          </a:xfrm>
          <a:prstGeom prst="roundRect"/>
          <a:solidFill>
            <a:srgbClr val="EDEDED"/>
          </a:solidFill>
          <a:effectLst>
            <a:reflection algn="bl" blurRad="12700" dir="5400000" dist="5080" stA="38000" endPos="28000" sx="100000" sy="-100000" rotWithShape="0"/>
          </a:effectLst>
        </p:spPr>
      </p:pic>
      <p:pic>
        <p:nvPicPr>
          <p:cNvPr id="85" name="그림 45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2280" y="4145280"/>
            <a:ext cx="1267460" cy="1275080"/>
          </a:xfrm>
          <a:prstGeom prst="roundRect"/>
          <a:solidFill>
            <a:srgbClr val="EDEDED"/>
          </a:solidFill>
        </p:spPr>
      </p:pic>
      <p:sp>
        <p:nvSpPr>
          <p:cNvPr id="86" name="텍스트 상자 48"/>
          <p:cNvSpPr txBox="1">
            <a:spLocks/>
          </p:cNvSpPr>
          <p:nvPr/>
        </p:nvSpPr>
        <p:spPr>
          <a:xfrm rot="0">
            <a:off x="6807835" y="5552440"/>
            <a:ext cx="413702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36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마지막으로 Camera 오브젝트에 있는 Audio Listener를 제거합니다.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87" name="그림 49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221980" y="4829175"/>
            <a:ext cx="2722880" cy="57912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21"/>
          <p:cNvSpPr txBox="1">
            <a:spLocks/>
          </p:cNvSpPr>
          <p:nvPr/>
        </p:nvSpPr>
        <p:spPr>
          <a:xfrm>
            <a:off x="5226685" y="421005"/>
            <a:ext cx="174498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Rotation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3" name="텍스트 상자 22"/>
          <p:cNvSpPr txBox="1">
            <a:spLocks/>
          </p:cNvSpPr>
          <p:nvPr/>
        </p:nvSpPr>
        <p:spPr>
          <a:xfrm rot="0">
            <a:off x="1238885" y="1451610"/>
            <a:ext cx="413258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유니티는 오일러 각을 이용하여 회전을 직관적으로 조작할 수 있도록 인스펙터 뷰에서 표시하고 있습니다.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" name="텍스트 상자 23"/>
          <p:cNvSpPr txBox="1">
            <a:spLocks/>
          </p:cNvSpPr>
          <p:nvPr/>
        </p:nvSpPr>
        <p:spPr>
          <a:xfrm rot="0">
            <a:off x="1238885" y="4202430"/>
            <a:ext cx="4132580" cy="20313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하지만, 오일러 각으로 회전시키게 되면 짐벌락 현상이 발생할 수 있습니다.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짐벌락 현상은 특정 축이 회전했을 때 나머지 두 축이 겹쳐져서 한 축의 역할이 사라지는 현상입니다.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" name="텍스트 상자 24"/>
          <p:cNvSpPr txBox="1">
            <a:spLocks/>
          </p:cNvSpPr>
          <p:nvPr/>
        </p:nvSpPr>
        <p:spPr>
          <a:xfrm rot="0">
            <a:off x="6824980" y="1454785"/>
            <a:ext cx="412369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짐벌락 현상에 대한 문제 해결하기 위해 회전에 대한 값은 쿼터니언을 사용합니다.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6" name="그림 25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8885" y="2567940"/>
            <a:ext cx="4140835" cy="1447165"/>
          </a:xfrm>
          <a:prstGeom prst="roundRect"/>
          <a:solidFill>
            <a:srgbClr val="EDEDED"/>
          </a:solidFill>
        </p:spPr>
      </p:pic>
      <p:pic>
        <p:nvPicPr>
          <p:cNvPr id="7" name="그림 26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8790" y="2592705"/>
            <a:ext cx="1985010" cy="1337310"/>
          </a:xfrm>
          <a:prstGeom prst="roundRect"/>
          <a:solidFill>
            <a:srgbClr val="EDEDED"/>
          </a:solidFill>
        </p:spPr>
      </p:pic>
      <p:pic>
        <p:nvPicPr>
          <p:cNvPr id="8" name="그림 27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8953500" y="2584450"/>
            <a:ext cx="1996440" cy="1345565"/>
          </a:xfrm>
          <a:prstGeom prst="roundRect"/>
          <a:solidFill>
            <a:srgbClr val="EDEDED"/>
          </a:solidFill>
        </p:spPr>
      </p:pic>
      <p:sp>
        <p:nvSpPr>
          <p:cNvPr id="9" name="텍스트 상자 28"/>
          <p:cNvSpPr txBox="1">
            <a:spLocks/>
          </p:cNvSpPr>
          <p:nvPr/>
        </p:nvSpPr>
        <p:spPr>
          <a:xfrm rot="0">
            <a:off x="6824980" y="4205605"/>
            <a:ext cx="4132580" cy="20313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쿼터니언은 3개의 축을 동시에 회전시킬 수 있</a:t>
            </a:r>
            <a:r>
              <a:rPr lang="ko-KR" sz="1800">
                <a:latin typeface="맑은 고딕" charset="0"/>
                <a:ea typeface="맑은 고딕" charset="0"/>
              </a:rPr>
              <a:t>어 짐벌락에 대한 문제점을 해결할 수 있습니다.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하지만, 하나의 방향에서 다른 방향으로 측정되기에 180</a:t>
            </a:r>
            <a:r>
              <a:rPr sz="1800" i="0" b="0">
                <a:solidFill>
                  <a:srgbClr val="202124"/>
                </a:solidFill>
                <a:latin typeface="맑은 고딕" charset="0"/>
                <a:ea typeface="맑은 고딕" charset="0"/>
              </a:rPr>
              <a:t>°</a:t>
            </a:r>
            <a:r>
              <a:rPr sz="1800">
                <a:latin typeface="맑은 고딕" charset="0"/>
                <a:ea typeface="맑은 고딕" charset="0"/>
              </a:rPr>
              <a:t>보다 큰 회전은 표현할 수 없습니다.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>
            <a:off x="4519295" y="386715"/>
            <a:ext cx="314706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두</a:t>
            </a: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3" name="텍스트 상자 37"/>
          <p:cNvSpPr txBox="1">
            <a:spLocks/>
          </p:cNvSpPr>
          <p:nvPr/>
        </p:nvSpPr>
        <p:spPr>
          <a:xfrm rot="0">
            <a:off x="1222375" y="1502410"/>
            <a:ext cx="4157980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RotateAround( )함수는 하나의 대상을 중심으로 회전을 하는 함수입니다.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텍스트 상자 38"/>
          <p:cNvSpPr txBox="1">
            <a:spLocks/>
          </p:cNvSpPr>
          <p:nvPr/>
        </p:nvSpPr>
        <p:spPr>
          <a:xfrm rot="0">
            <a:off x="1222375" y="5559425"/>
            <a:ext cx="4157345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하나의 기준점을 설정한 다음 회전할 축을 지정하여 회전시킬 때 사용합니다.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텍스트 상자 39"/>
          <p:cNvSpPr txBox="1">
            <a:spLocks/>
          </p:cNvSpPr>
          <p:nvPr/>
        </p:nvSpPr>
        <p:spPr>
          <a:xfrm>
            <a:off x="6845935" y="4255770"/>
            <a:ext cx="4117340" cy="20618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5.</a:t>
            </a:r>
            <a:r>
              <a:rPr sz="2000">
                <a:latin typeface="맑은 고딕" charset="0"/>
                <a:ea typeface="맑은 고딕" charset="0"/>
              </a:rPr>
              <a:t> </a:t>
            </a:r>
            <a:r>
              <a:rPr sz="2000">
                <a:latin typeface="맑은 고딕" charset="0"/>
                <a:ea typeface="맑은 고딕" charset="0"/>
              </a:rPr>
              <a:t>이</a:t>
            </a:r>
            <a:r>
              <a:rPr lang="ko-KR" sz="2000">
                <a:latin typeface="맑은 고딕" charset="0"/>
                <a:ea typeface="맑은 고딕" charset="0"/>
              </a:rPr>
              <a:t>제 </a:t>
            </a:r>
            <a:r>
              <a:rPr sz="1800">
                <a:latin typeface="맑은 고딕" charset="0"/>
                <a:ea typeface="맑은 고딕" charset="0"/>
              </a:rPr>
              <a:t>3D Object를 선택</a:t>
            </a:r>
            <a:r>
              <a:rPr lang="ko-KR" sz="1800">
                <a:latin typeface="맑은 고딕" charset="0"/>
                <a:ea typeface="맑은 고딕" charset="0"/>
              </a:rPr>
              <a:t>한 다음</a:t>
            </a:r>
            <a:r>
              <a:rPr sz="1800">
                <a:latin typeface="맑은 고딕" charset="0"/>
                <a:ea typeface="맑은 고딕" charset="0"/>
              </a:rPr>
              <a:t> Sphere를 2개 생성</a:t>
            </a:r>
            <a:r>
              <a:rPr lang="ko-KR" sz="1800">
                <a:latin typeface="맑은 고딕" charset="0"/>
                <a:ea typeface="맑은 고딕" charset="0"/>
              </a:rPr>
              <a:t>하고</a:t>
            </a:r>
            <a:r>
              <a:rPr sz="1800">
                <a:latin typeface="맑은 고딕" charset="0"/>
                <a:ea typeface="맑은 고딕" charset="0"/>
              </a:rPr>
              <a:t> 각각의 이름을 Sun</a:t>
            </a:r>
            <a:r>
              <a:rPr lang="ko-KR" sz="1800">
                <a:latin typeface="맑은 고딕" charset="0"/>
                <a:ea typeface="맑은 고딕" charset="0"/>
              </a:rPr>
              <a:t>과</a:t>
            </a:r>
            <a:r>
              <a:rPr sz="1800">
                <a:latin typeface="맑은 고딕" charset="0"/>
                <a:ea typeface="맑은 고딕" charset="0"/>
              </a:rPr>
              <a:t> Earth로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다음으로 Revolution 스크립트를 생성하여 Earth 오브젝트에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7" name="그림 41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0630" y="2306320"/>
            <a:ext cx="4150995" cy="3031490"/>
          </a:xfrm>
          <a:prstGeom prst="roundRect"/>
          <a:solidFill>
            <a:srgbClr val="EDEDED"/>
          </a:solidFill>
        </p:spPr>
      </p:pic>
      <p:pic>
        <p:nvPicPr>
          <p:cNvPr id="8" name="그림 42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45300" y="1495425"/>
            <a:ext cx="2594610" cy="2607310"/>
          </a:xfrm>
          <a:prstGeom prst="roundRect"/>
          <a:solidFill>
            <a:srgbClr val="EDEDED"/>
          </a:solidFill>
        </p:spPr>
      </p:pic>
      <p:pic>
        <p:nvPicPr>
          <p:cNvPr id="10" name="그림 49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9963150" y="3357245"/>
            <a:ext cx="720090" cy="746760"/>
          </a:xfrm>
          <a:prstGeom prst="roundRect"/>
          <a:solidFill>
            <a:srgbClr val="EDEDED"/>
          </a:solidFill>
        </p:spPr>
      </p:pic>
      <p:cxnSp>
        <p:nvCxnSpPr>
          <p:cNvPr id="11" name="도형 54"/>
          <p:cNvCxnSpPr>
            <a:stCxn id="10" idx="0"/>
            <a:endCxn id="12" idx="2"/>
          </p:cNvCxnSpPr>
          <p:nvPr/>
        </p:nvCxnSpPr>
        <p:spPr>
          <a:xfrm rot="0" flipH="1" flipV="1">
            <a:off x="10314305" y="2910205"/>
            <a:ext cx="8890" cy="447675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5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648825" y="1495425"/>
            <a:ext cx="1331595" cy="141478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>
            <a:off x="4519295" y="386715"/>
            <a:ext cx="314706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세</a:t>
            </a: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3" name="텍스트 상자 57"/>
          <p:cNvSpPr txBox="1">
            <a:spLocks/>
          </p:cNvSpPr>
          <p:nvPr/>
        </p:nvSpPr>
        <p:spPr>
          <a:xfrm rot="0">
            <a:off x="1238250" y="5242560"/>
            <a:ext cx="413448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7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그리</a:t>
            </a:r>
            <a:r>
              <a:rPr lang="ko-KR" sz="1800">
                <a:latin typeface="맑은 고딕" charset="0"/>
                <a:ea typeface="맑은 고딕" charset="0"/>
              </a:rPr>
              <a:t>고 Revolution 스크립트에서  float 변수와 GameObject 변수 2개를 선언합니다.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24" name="그림 4"/>
          <p:cNvPicPr>
            <a:picLocks noChangeAspect="1"/>
          </p:cNvPicPr>
          <p:nvPr/>
        </p:nvPicPr>
        <p:blipFill rotWithShape="1">
          <a:blip r:embed="rId11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8885" y="1439545"/>
            <a:ext cx="4124325" cy="1437640"/>
          </a:xfrm>
          <a:prstGeom prst="roundRect"/>
          <a:solidFill>
            <a:srgbClr val="EDEDED"/>
          </a:solidFill>
        </p:spPr>
      </p:pic>
      <p:sp>
        <p:nvSpPr>
          <p:cNvPr id="25" name="텍스트 상자 5"/>
          <p:cNvSpPr txBox="1">
            <a:spLocks/>
          </p:cNvSpPr>
          <p:nvPr/>
        </p:nvSpPr>
        <p:spPr>
          <a:xfrm rot="0">
            <a:off x="1238250" y="2984500"/>
            <a:ext cx="413448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Earth 오브젝트의 위치와 크기값을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0" name="텍스트 상자 39"/>
          <p:cNvSpPr txBox="1">
            <a:spLocks/>
          </p:cNvSpPr>
          <p:nvPr/>
        </p:nvSpPr>
        <p:spPr>
          <a:xfrm rot="0">
            <a:off x="6838950" y="4966970"/>
            <a:ext cx="4117340" cy="12312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8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그러고 나서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RotateCoroution( ) 코루틴 함수를 선언하고 기준이 되는 오브젝트를 기점으로 아래 방향을 축으로 회전하도록 설정합니다.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31" name="그림 1"/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38950" y="1445895"/>
            <a:ext cx="4115435" cy="3345815"/>
          </a:xfrm>
          <a:prstGeom prst="roundRect"/>
          <a:solidFill>
            <a:srgbClr val="EDEDED"/>
          </a:solidFill>
        </p:spPr>
      </p:pic>
      <p:pic>
        <p:nvPicPr>
          <p:cNvPr id="32" name="그림 8"/>
          <p:cNvPicPr>
            <a:picLocks noChangeAspect="1"/>
          </p:cNvPicPr>
          <p:nvPr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8250" y="3800475"/>
            <a:ext cx="4115435" cy="133413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4519295" y="386715"/>
            <a:ext cx="314642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네</a:t>
            </a: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번째</a:t>
            </a: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/>
          </p:cNvSpPr>
          <p:nvPr/>
        </p:nvSpPr>
        <p:spPr>
          <a:xfrm>
            <a:off x="6816725" y="4168140"/>
            <a:ext cx="4147185" cy="20618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Observe 스크립트에서  게임 오브젝트 변수를 선언합니다.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그다음으로</a:t>
            </a:r>
            <a:r>
              <a:rPr lang="ko-KR" sz="1800">
                <a:latin typeface="맑은 고딕" charset="0"/>
                <a:ea typeface="맑은 고딕" charset="0"/>
              </a:rPr>
              <a:t> LookCoroutine( ) 코루틴 함수를 선언하고 EarthObservation( ) 함수를 생성한 다음 LookCoroutine( ) 코루틴 함수를 호출하도록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3" name="Rect 0"/>
          <p:cNvSpPr txBox="1">
            <a:spLocks/>
          </p:cNvSpPr>
          <p:nvPr/>
        </p:nvSpPr>
        <p:spPr>
          <a:xfrm>
            <a:off x="1222375" y="2719070"/>
            <a:ext cx="416433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9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</a:t>
            </a:r>
            <a:r>
              <a:rPr lang="ko-KR" sz="1800">
                <a:latin typeface="맑은 고딕" charset="0"/>
                <a:ea typeface="맑은 고딕" charset="0"/>
              </a:rPr>
              <a:t> Earth 오브젝트를 선택하고  Origin에 Sun 오브젝트를 넣어준 다음 Speed를 100으로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30" name="그림 26"/>
          <p:cNvPicPr>
            <a:picLocks noChangeAspect="1"/>
          </p:cNvPicPr>
          <p:nvPr/>
        </p:nvPicPr>
        <p:blipFill rotWithShape="1">
          <a:blip r:embed="rId10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22375" y="1454785"/>
            <a:ext cx="1150620" cy="1153795"/>
          </a:xfrm>
          <a:prstGeom prst="roundRect"/>
          <a:solidFill>
            <a:srgbClr val="EDEDED"/>
          </a:solidFill>
        </p:spPr>
      </p:pic>
      <p:pic>
        <p:nvPicPr>
          <p:cNvPr id="31" name="그림 6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543810" y="1454785"/>
            <a:ext cx="2818765" cy="1148080"/>
          </a:xfrm>
          <a:prstGeom prst="roundRect"/>
          <a:solidFill>
            <a:srgbClr val="EDEDED"/>
          </a:solidFill>
        </p:spPr>
      </p:pic>
      <p:cxnSp>
        <p:nvCxnSpPr>
          <p:cNvPr id="21" name="도형 84"/>
          <p:cNvCxnSpPr/>
          <p:nvPr/>
        </p:nvCxnSpPr>
        <p:spPr>
          <a:xfrm rot="0" flipV="1">
            <a:off x="1787525" y="2227580"/>
            <a:ext cx="3475355" cy="83820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그림 9"/>
          <p:cNvPicPr>
            <a:picLocks noChangeAspect="1"/>
          </p:cNvPicPr>
          <p:nvPr/>
        </p:nvPicPr>
        <p:blipFill rotWithShape="1">
          <a:blip r:embed="rId1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21740" y="3815715"/>
            <a:ext cx="4149090" cy="1347470"/>
          </a:xfrm>
          <a:prstGeom prst="roundRect"/>
          <a:solidFill>
            <a:srgbClr val="EDEDED"/>
          </a:solidFill>
        </p:spPr>
      </p:pic>
      <p:sp>
        <p:nvSpPr>
          <p:cNvPr id="33" name="텍스트 상자 10"/>
          <p:cNvSpPr txBox="1">
            <a:spLocks/>
          </p:cNvSpPr>
          <p:nvPr/>
        </p:nvSpPr>
        <p:spPr>
          <a:xfrm>
            <a:off x="1219200" y="5272405"/>
            <a:ext cx="413575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0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Earth 오브젝트와 Sun 오브젝트의 위치와 크기값을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34" name="그림 11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6725" y="1445895"/>
            <a:ext cx="4149090" cy="256984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5"/>
          <p:cNvSpPr txBox="1">
            <a:spLocks/>
          </p:cNvSpPr>
          <p:nvPr/>
        </p:nvSpPr>
        <p:spPr>
          <a:xfrm rot="0">
            <a:off x="5243830" y="346075"/>
            <a:ext cx="171069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LookAt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3" name="텍스트 상자 6"/>
          <p:cNvSpPr txBox="1">
            <a:spLocks/>
          </p:cNvSpPr>
          <p:nvPr/>
        </p:nvSpPr>
        <p:spPr>
          <a:xfrm rot="0">
            <a:off x="1238250" y="1473835"/>
            <a:ext cx="417068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LookAt( ) 함수는 게임 오브젝트</a:t>
            </a:r>
            <a:r>
              <a:rPr lang="ko-KR" sz="1800">
                <a:latin typeface="맑은 고딕" charset="0"/>
                <a:ea typeface="맑은 고딕" charset="0"/>
              </a:rPr>
              <a:t>를</a:t>
            </a:r>
            <a:r>
              <a:rPr sz="1800">
                <a:latin typeface="맑은 고딕" charset="0"/>
                <a:ea typeface="맑은 고딕" charset="0"/>
              </a:rPr>
              <a:t> 회전시켜 원하는 대상을 바라보게 하는 함수입니다.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" name="텍스트 상자 7"/>
          <p:cNvSpPr txBox="1">
            <a:spLocks/>
          </p:cNvSpPr>
          <p:nvPr/>
        </p:nvSpPr>
        <p:spPr>
          <a:xfrm rot="0">
            <a:off x="6841490" y="4234180"/>
            <a:ext cx="4132580" cy="20313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 앞 방향벡터와 월드의 위 방향벡터를 외적 하여 오른쪽 방향벡터를 구합니다.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마지막으로 앞 방향벡터와 오른쪽 방향벡터를 외적 하면 카메라의 위 방향벡터도 함께 구합니다.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5" name="그림 8" descr="C:/Users/Admin1/AppData/Roaming/PolarisOffice/ETemp/21312_17687784/fImage179831186500.png"/>
          <p:cNvPicPr>
            <a:picLocks noChangeAspect="1"/>
          </p:cNvPicPr>
          <p:nvPr/>
        </p:nvPicPr>
        <p:blipFill rotWithShape="1">
          <a:blip r:embed="rId1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7615" y="2606675"/>
            <a:ext cx="4155440" cy="2247900"/>
          </a:xfrm>
          <a:prstGeom prst="roundRect"/>
          <a:solidFill>
            <a:srgbClr val="EDEDED"/>
          </a:solidFill>
        </p:spPr>
      </p:pic>
      <p:sp>
        <p:nvSpPr>
          <p:cNvPr id="6" name="텍스트 상자 95"/>
          <p:cNvSpPr txBox="1">
            <a:spLocks/>
          </p:cNvSpPr>
          <p:nvPr/>
        </p:nvSpPr>
        <p:spPr>
          <a:xfrm rot="0">
            <a:off x="1187450" y="5064125"/>
            <a:ext cx="4163695" cy="120142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LookAt( ) 함수</a:t>
            </a:r>
            <a:r>
              <a:rPr lang="ko-KR" sz="1800">
                <a:latin typeface="맑은 고딕" charset="0"/>
                <a:ea typeface="맑은 고딕" charset="0"/>
              </a:rPr>
              <a:t>의 경우 해당 오브젝트의 Z 축을 기준으로 지정되어 오브젝트의 Z 축을 추적하여 바라보도록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7" name="그림 96"/>
          <p:cNvPicPr>
            <a:picLocks noChangeAspect="1"/>
          </p:cNvPicPr>
          <p:nvPr/>
        </p:nvPicPr>
        <p:blipFill rotWithShape="1">
          <a:blip r:embed="rId20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41490" y="2585085"/>
            <a:ext cx="4132580" cy="1485265"/>
          </a:xfrm>
          <a:prstGeom prst="roundRect"/>
          <a:solidFill>
            <a:srgbClr val="EDEDED"/>
          </a:solidFill>
        </p:spPr>
      </p:pic>
      <p:sp>
        <p:nvSpPr>
          <p:cNvPr id="8" name="텍스트 상자 16"/>
          <p:cNvSpPr txBox="1">
            <a:spLocks/>
          </p:cNvSpPr>
          <p:nvPr/>
        </p:nvSpPr>
        <p:spPr>
          <a:xfrm rot="0">
            <a:off x="6837680" y="1462405"/>
            <a:ext cx="412813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LookAt( ) 함수</a:t>
            </a:r>
            <a:r>
              <a:rPr lang="ko-KR" sz="1800">
                <a:latin typeface="맑은 고딕" charset="0"/>
                <a:ea typeface="맑은 고딕" charset="0"/>
              </a:rPr>
              <a:t>의 원리는 (목표물의 위치 - 카메라의 위치)를 정규화하여 앞 방향벡터를 구합니다.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상자 9"/>
          <p:cNvSpPr txBox="1">
            <a:spLocks/>
          </p:cNvSpPr>
          <p:nvPr/>
        </p:nvSpPr>
        <p:spPr>
          <a:xfrm>
            <a:off x="4340860" y="447040"/>
            <a:ext cx="351409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다</a:t>
            </a: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섯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pic>
        <p:nvPicPr>
          <p:cNvPr id="8" name="그림 107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8027035" y="1446530"/>
            <a:ext cx="2939415" cy="1195070"/>
          </a:xfrm>
          <a:prstGeom prst="roundRect"/>
          <a:solidFill>
            <a:srgbClr val="EDEDED"/>
          </a:solidFill>
        </p:spPr>
      </p:pic>
      <p:sp>
        <p:nvSpPr>
          <p:cNvPr id="10" name="텍스트 상자 111"/>
          <p:cNvSpPr txBox="1">
            <a:spLocks/>
          </p:cNvSpPr>
          <p:nvPr/>
        </p:nvSpPr>
        <p:spPr>
          <a:xfrm rot="0">
            <a:off x="6824980" y="2748280"/>
            <a:ext cx="414718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StoneMonster의 Observe 스크립트에 Target으로 Sun 오브젝트를 넣어줍니다.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8" name="텍스트 상자 14"/>
          <p:cNvSpPr txBox="1">
            <a:spLocks/>
          </p:cNvSpPr>
          <p:nvPr/>
        </p:nvSpPr>
        <p:spPr>
          <a:xfrm>
            <a:off x="1238885" y="5236845"/>
            <a:ext cx="413258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3D Object에서 Sphere 오브젝트를 생성하고 Moon이라는 이름으로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9" name="그림 15"/>
          <p:cNvPicPr>
            <a:picLocks noChangeAspect="1"/>
          </p:cNvPicPr>
          <p:nvPr/>
        </p:nvPicPr>
        <p:blipFill rotWithShape="1">
          <a:blip r:embed="rId10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47140" y="1438275"/>
            <a:ext cx="2494280" cy="3591560"/>
          </a:xfrm>
          <a:prstGeom prst="roundRect"/>
          <a:solidFill>
            <a:srgbClr val="EDEDED"/>
          </a:solidFill>
        </p:spPr>
      </p:pic>
      <p:pic>
        <p:nvPicPr>
          <p:cNvPr id="20" name="그림 17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908425" y="2160905"/>
            <a:ext cx="1462405" cy="2162175"/>
          </a:xfrm>
          <a:prstGeom prst="roundRect"/>
          <a:solidFill>
            <a:srgbClr val="EDEDED"/>
          </a:solidFill>
        </p:spPr>
      </p:pic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1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33235" y="1438275"/>
            <a:ext cx="1106805" cy="1199515"/>
          </a:xfrm>
          <a:prstGeom prst="roundRect"/>
          <a:solidFill>
            <a:srgbClr val="EDEDED"/>
          </a:solidFill>
        </p:spPr>
      </p:pic>
      <p:cxnSp>
        <p:nvCxnSpPr>
          <p:cNvPr id="9" name="도형 110"/>
          <p:cNvCxnSpPr/>
          <p:nvPr/>
        </p:nvCxnSpPr>
        <p:spPr>
          <a:xfrm rot="0" flipV="1">
            <a:off x="7378065" y="2381250"/>
            <a:ext cx="3481070" cy="9525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그림 11"/>
          <p:cNvPicPr>
            <a:picLocks noChangeAspect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027035" y="3818890"/>
            <a:ext cx="2936240" cy="1308100"/>
          </a:xfrm>
          <a:prstGeom prst="roundRect"/>
          <a:solidFill>
            <a:srgbClr val="EDEDED"/>
          </a:solidFill>
        </p:spPr>
      </p:pic>
      <p:pic>
        <p:nvPicPr>
          <p:cNvPr id="23" name="그림 15"/>
          <p:cNvPicPr>
            <a:picLocks noChangeAspect="1"/>
          </p:cNvPicPr>
          <p:nvPr/>
        </p:nvPicPr>
        <p:blipFill rotWithShape="1">
          <a:blip r:embed="rId11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40855" y="3810000"/>
            <a:ext cx="1100455" cy="1316990"/>
          </a:xfrm>
          <a:prstGeom prst="roundRect"/>
          <a:solidFill>
            <a:srgbClr val="EDEDED"/>
          </a:solidFill>
        </p:spPr>
      </p:pic>
      <p:sp>
        <p:nvSpPr>
          <p:cNvPr id="24" name="텍스트 상자 16"/>
          <p:cNvSpPr txBox="1">
            <a:spLocks/>
          </p:cNvSpPr>
          <p:nvPr/>
        </p:nvSpPr>
        <p:spPr>
          <a:xfrm rot="0">
            <a:off x="6827520" y="5236210"/>
            <a:ext cx="413829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다음으로 Earth 오브젝트에 있는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Revolution 스크립트의 Moon 변수에 Moon 오브젝트를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25" name="도형 17"/>
          <p:cNvCxnSpPr/>
          <p:nvPr/>
        </p:nvCxnSpPr>
        <p:spPr>
          <a:xfrm rot="0" flipV="1">
            <a:off x="7395210" y="4468495"/>
            <a:ext cx="3481705" cy="56324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>
            <a:off x="4310380" y="464820"/>
            <a:ext cx="358076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Coroutine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5" name="텍스트 상자 44"/>
          <p:cNvSpPr txBox="1">
            <a:spLocks/>
          </p:cNvSpPr>
          <p:nvPr/>
        </p:nvSpPr>
        <p:spPr>
          <a:xfrm rot="0">
            <a:off x="1222375" y="1461770"/>
            <a:ext cx="414909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코루틴</a:t>
            </a:r>
            <a:r>
              <a:rPr lang="ko-KR" sz="1800">
                <a:latin typeface="맑은 고딕" charset="0"/>
                <a:ea typeface="맑은 고딕" charset="0"/>
              </a:rPr>
              <a:t>이</a:t>
            </a:r>
            <a:r>
              <a:rPr sz="1800">
                <a:latin typeface="맑은 고딕" charset="0"/>
                <a:ea typeface="맑은 고딕" charset="0"/>
              </a:rPr>
              <a:t>란?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하나의 프로세스에서 여러 루틴이 시간을 나누어서 사용하는 기능입니다.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7" name="텍스트 상자 1"/>
          <p:cNvSpPr txBox="1">
            <a:spLocks/>
          </p:cNvSpPr>
          <p:nvPr/>
        </p:nvSpPr>
        <p:spPr>
          <a:xfrm>
            <a:off x="1222375" y="4994275"/>
            <a:ext cx="4140835" cy="12007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코루틴이 실행되었을 때 </a:t>
            </a:r>
            <a:r>
              <a:rPr sz="1800">
                <a:latin typeface="맑은 고딕" charset="0"/>
                <a:ea typeface="맑은 고딕" charset="0"/>
              </a:rPr>
              <a:t>특정한 시</a:t>
            </a:r>
            <a:r>
              <a:rPr lang="ko-KR" sz="1800">
                <a:latin typeface="맑은 고딕" charset="0"/>
                <a:ea typeface="맑은 고딕" charset="0"/>
              </a:rPr>
              <a:t>간 동안 작업을 실행하다가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실행이 끝나면 제어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권</a:t>
            </a:r>
            <a:r>
              <a:rPr lang="ko-KR" sz="1800">
                <a:latin typeface="맑은 고딕" charset="0"/>
                <a:ea typeface="맑은 고딕" charset="0"/>
              </a:rPr>
              <a:t>한</a:t>
            </a:r>
            <a:r>
              <a:rPr lang="ko-KR" sz="1800">
                <a:latin typeface="맑은 고딕" charset="0"/>
                <a:ea typeface="맑은 고딕" charset="0"/>
              </a:rPr>
              <a:t>을 Unity로 다시 넘겨주어야 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8" name="그림 13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20470" y="2580640"/>
            <a:ext cx="4149090" cy="2226310"/>
          </a:xfrm>
          <a:prstGeom prst="roundRect"/>
          <a:solidFill>
            <a:srgbClr val="EDEDED"/>
          </a:solidFill>
        </p:spPr>
      </p:pic>
      <p:pic>
        <p:nvPicPr>
          <p:cNvPr id="9" name="그림 19"/>
          <p:cNvPicPr>
            <a:picLocks noChangeAspect="1"/>
          </p:cNvPicPr>
          <p:nvPr/>
        </p:nvPicPr>
        <p:blipFill rotWithShape="1">
          <a:blip r:embed="rId11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4820" y="2528570"/>
            <a:ext cx="4140200" cy="2277745"/>
          </a:xfrm>
          <a:prstGeom prst="roundRect"/>
          <a:solidFill>
            <a:srgbClr val="EDEDED"/>
          </a:solidFill>
        </p:spPr>
      </p:pic>
      <p:sp>
        <p:nvSpPr>
          <p:cNvPr id="10" name="텍스트 상자 18"/>
          <p:cNvSpPr txBox="1">
            <a:spLocks/>
          </p:cNvSpPr>
          <p:nvPr/>
        </p:nvSpPr>
        <p:spPr>
          <a:xfrm rot="0">
            <a:off x="6809740" y="4996815"/>
            <a:ext cx="4144645" cy="12007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코루틴</a:t>
            </a:r>
            <a:r>
              <a:rPr lang="ko-KR" sz="1800">
                <a:latin typeface="맑은 고딕" charset="0"/>
                <a:ea typeface="맑은 고딕" charset="0"/>
              </a:rPr>
              <a:t>이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여러 개 등록되어 있을 때 현재 진행하고 있는 코루틴이 종료되어야 다른 코루틴을 실행할 수 있습니다.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" name="텍스트 상자 19"/>
          <p:cNvSpPr txBox="1">
            <a:spLocks/>
          </p:cNvSpPr>
          <p:nvPr/>
        </p:nvSpPr>
        <p:spPr>
          <a:xfrm rot="0">
            <a:off x="6804025" y="1466850"/>
            <a:ext cx="415036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코루틴</a:t>
            </a:r>
            <a:r>
              <a:rPr lang="ko-KR" sz="1800">
                <a:latin typeface="맑은 고딕" charset="0"/>
                <a:ea typeface="맑은 고딕" charset="0"/>
              </a:rPr>
              <a:t>의 경우 게임 오브젝트가 비활성화되어도 실행되는 특성을 가지고 있습니다.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4173220" y="411480"/>
            <a:ext cx="385000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여섯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25" name="Rect 0"/>
          <p:cNvSpPr txBox="1">
            <a:spLocks/>
          </p:cNvSpPr>
          <p:nvPr/>
        </p:nvSpPr>
        <p:spPr>
          <a:xfrm>
            <a:off x="1238885" y="5164455"/>
            <a:ext cx="415734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StoneMonster 오브젝트를 선택하고 Camera 오브젝트를 생성합니다.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5" name="Rect 0"/>
          <p:cNvSpPr txBox="1">
            <a:spLocks/>
          </p:cNvSpPr>
          <p:nvPr/>
        </p:nvSpPr>
        <p:spPr>
          <a:xfrm>
            <a:off x="6830695" y="5255260"/>
            <a:ext cx="413575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그러고 나서 Project 폴더 아래에 있는 Render Texture 폴더에 Render Texture를 생성합니다.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36" name="그림 1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0630" y="1457325"/>
            <a:ext cx="2678430" cy="3473450"/>
          </a:xfrm>
          <a:prstGeom prst="roundRect"/>
          <a:solidFill>
            <a:srgbClr val="EDEDED"/>
          </a:solidFill>
        </p:spPr>
      </p:pic>
      <p:pic>
        <p:nvPicPr>
          <p:cNvPr id="38" name="그림 7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40855" y="1446530"/>
            <a:ext cx="4116705" cy="3634740"/>
          </a:xfrm>
          <a:prstGeom prst="rect"/>
          <a:noFill/>
        </p:spPr>
      </p:pic>
      <p:pic>
        <p:nvPicPr>
          <p:cNvPr id="40" name="그림 16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4111625" y="2195830"/>
            <a:ext cx="1275715" cy="200469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 line">
  <a:themeElements>
    <a:clrScheme name="빨강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 line" id="{8F9907E5-6E90-47F2-B538-A69F39FCD164}" vid="{6009D5F4-204C-4104-8A85-1B3462062012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Company>Microsoft</Company>
  <DocSecurity>0</DocSecurity>
  <HyperlinksChanged>false</HyperlinksChanged>
  <Lines>0</Lines>
  <LinksUpToDate>false</LinksUpToDate>
  <Pages>16</Pages>
  <Paragraphs>11</Paragraphs>
  <Words>29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SGA</dc:creator>
  <cp:lastModifiedBy>Killer Based</cp:lastModifiedBy>
  <dc:title>PowerPoint 프레젠테이션</dc:title>
  <cp:version>9.104.151.49087</cp:version>
  <dcterms:modified xsi:type="dcterms:W3CDTF">2020-11-06T09:17:06Z</dcterms:modified>
</cp:coreProperties>
</file>