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38" r:id="rId13"/>
  </p:sldMasterIdLst>
  <p:notesMasterIdLst>
    <p:notesMasterId r:id="rId15"/>
  </p:notesMasterIdLst>
  <p:sldIdLst>
    <p:sldId id="288" r:id="rId17"/>
    <p:sldId id="289" r:id="rId18"/>
    <p:sldId id="287" r:id="rId20"/>
    <p:sldId id="290" r:id="rId22"/>
    <p:sldId id="291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1.xml"></Relationship><Relationship Id="rId4" Type="http://schemas.openxmlformats.org/officeDocument/2006/relationships/image" Target="../media/fImage29139941.png"></Relationship><Relationship Id="rId5" Type="http://schemas.openxmlformats.org/officeDocument/2006/relationships/image" Target="../media/fImage44371018467.png"></Relationship><Relationship Id="rId6" Type="http://schemas.openxmlformats.org/officeDocument/2006/relationships/image" Target="../media/fImage52611026334.png"></Relationship><Relationship Id="rId7" Type="http://schemas.openxmlformats.org/officeDocument/2006/relationships/image" Target="../media/fImage33931046500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103516141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image" Target="../media/fImage172826041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3590415041.png"></Relationship><Relationship Id="rId4" Type="http://schemas.openxmlformats.org/officeDocument/2006/relationships/image" Target="../media/fImage359041518467.png"></Relationship><Relationship Id="rId5" Type="http://schemas.openxmlformats.org/officeDocument/2006/relationships/image" Target="../media/fImage517021536334.png"></Relationship><Relationship Id="rId6" Type="http://schemas.openxmlformats.org/officeDocument/2006/relationships/image" Target="../media/fImage359041616500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451721448467.png"></Relationship><Relationship Id="rId4" Type="http://schemas.openxmlformats.org/officeDocument/2006/relationships/image" Target="../media/fImage498961466334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93814341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048815441.png"></Relationship><Relationship Id="rId4" Type="http://schemas.openxmlformats.org/officeDocument/2006/relationships/image" Target="../media/fImage83011558467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8901079169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21308_1348550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6985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19185" y="-4445"/>
            <a:ext cx="2120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0944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)함수는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생성할 때 생성 위치와 생성 방향을 설정할 수 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308_13485504/fImage291399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278890"/>
            <a:ext cx="1841500" cy="26454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55460" y="4195445"/>
            <a:ext cx="4094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생성되는 걸 볼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8" name="그림 5" descr="C:/Users/Admin1/AppData/Roaming/PolarisOffice/ETemp/21308_13485504/fImage4437101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3863975"/>
            <a:ext cx="4105275" cy="1257935"/>
          </a:xfrm>
          <a:prstGeom prst="rect"/>
          <a:noFill/>
        </p:spPr>
      </p:pic>
      <p:pic>
        <p:nvPicPr>
          <p:cNvPr id="1039" name="그림 6" descr="C:/Users/Admin1/AppData/Roaming/PolarisOffice/ETemp/21308_13485504/fImage5261102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2420" y="1276350"/>
            <a:ext cx="1571625" cy="1026795"/>
          </a:xfrm>
          <a:prstGeom prst="rect"/>
          <a:noFill/>
        </p:spPr>
      </p:pic>
      <p:sp>
        <p:nvSpPr>
          <p:cNvPr id="1040" name="도형 7"/>
          <p:cNvSpPr>
            <a:spLocks/>
          </p:cNvSpPr>
          <p:nvPr/>
        </p:nvSpPr>
        <p:spPr>
          <a:xfrm rot="5400000">
            <a:off x="9765030" y="2566670"/>
            <a:ext cx="438150" cy="2768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8" descr="C:/Users/Admin1/AppData/Roaming/PolarisOffice/ETemp/21308_13485504/fImage3393104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6865" y="2992755"/>
            <a:ext cx="1550670" cy="9398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5810" cy="685800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81135" y="-4445"/>
            <a:ext cx="1368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이미 만들어진 게임 오브젝트를 재활용 가능한 형태로 만들어 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29450" y="1290320"/>
            <a:ext cx="4106545" cy="1917065"/>
          </a:xfrm>
          <a:prstGeom prst="roundRect"/>
          <a:solidFill>
            <a:srgbClr val="EDEDED"/>
          </a:solidFill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7033260" y="3354070"/>
            <a:ext cx="40944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그렇기 때문에 하나의 게임 오브젝트를 변경하게 되면 참조</a:t>
            </a:r>
            <a:r>
              <a:rPr lang="ko-KR" sz="1800">
                <a:latin typeface="맑은 고딕" charset="0"/>
                <a:ea typeface="맑은 고딕" charset="0"/>
              </a:rPr>
              <a:t>된</a:t>
            </a:r>
            <a:r>
              <a:rPr lang="ko-KR" sz="1800">
                <a:latin typeface="맑은 고딕" charset="0"/>
                <a:ea typeface="맑은 고딕" charset="0"/>
              </a:rPr>
              <a:t>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183005" y="4178300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여러 가지 컴포넌트를 결합하여 새로운 게임 오브젝트를 만들어 놓고 프리팹으로 설정한 다음 다양한 게임 오브젝트를 만들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2530" y="2289810"/>
            <a:ext cx="4128770" cy="1842135"/>
          </a:xfrm>
          <a:prstGeom prst="rect"/>
          <a:noFill/>
        </p:spPr>
      </p:pic>
      <p:sp>
        <p:nvSpPr>
          <p:cNvPr id="1041" name="도형 3"/>
          <p:cNvSpPr>
            <a:spLocks/>
          </p:cNvSpPr>
          <p:nvPr/>
        </p:nvSpPr>
        <p:spPr>
          <a:xfrm rot="19860000">
            <a:off x="2459990" y="3001010"/>
            <a:ext cx="375285" cy="20828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2" name="도형 5"/>
          <p:cNvSpPr>
            <a:spLocks/>
          </p:cNvSpPr>
          <p:nvPr/>
        </p:nvSpPr>
        <p:spPr>
          <a:xfrm rot="16200000">
            <a:off x="3146425" y="3188335"/>
            <a:ext cx="246380" cy="1885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3" name="도형 6"/>
          <p:cNvSpPr>
            <a:spLocks/>
          </p:cNvSpPr>
          <p:nvPr/>
        </p:nvSpPr>
        <p:spPr>
          <a:xfrm rot="12480000">
            <a:off x="3704590" y="2997835"/>
            <a:ext cx="375285" cy="20828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4540" cy="685165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999220" y="-13970"/>
            <a:ext cx="1602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6118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파괴될 때 게임 화면에서는 파괴된 것처럼 보이지만, 메모리에는 그대로 남아있습니다.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가비지 컬렉터라고 일정 주기마다 남아있는 메모리를 탐색해서 파괴해주는 기능이 있기 때문에 메모리를 따로 관리하지 않아도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9120" y="1322705"/>
            <a:ext cx="1136015" cy="741680"/>
          </a:xfrm>
          <a:prstGeom prst="rect"/>
          <a:noFill/>
        </p:spPr>
      </p:pic>
      <p:pic>
        <p:nvPicPr>
          <p:cNvPr id="110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180465"/>
            <a:ext cx="1315720" cy="725170"/>
          </a:xfrm>
          <a:prstGeom prst="rect"/>
          <a:noFill/>
        </p:spPr>
      </p:pic>
      <p:pic>
        <p:nvPicPr>
          <p:cNvPr id="110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6090" y="2232660"/>
            <a:ext cx="1820545" cy="815975"/>
          </a:xfrm>
          <a:prstGeom prst="rect"/>
          <a:noFill/>
        </p:spPr>
      </p:pic>
      <p:sp>
        <p:nvSpPr>
          <p:cNvPr id="1107" name="도형 9"/>
          <p:cNvSpPr>
            <a:spLocks/>
          </p:cNvSpPr>
          <p:nvPr/>
        </p:nvSpPr>
        <p:spPr>
          <a:xfrm rot="5400000">
            <a:off x="8870315" y="1995805"/>
            <a:ext cx="248285" cy="27622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도형 10"/>
          <p:cNvSpPr>
            <a:spLocks/>
          </p:cNvSpPr>
          <p:nvPr/>
        </p:nvSpPr>
        <p:spPr>
          <a:xfrm rot="8100000">
            <a:off x="9693275" y="2126615"/>
            <a:ext cx="248285" cy="27622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900545" y="3132455"/>
            <a:ext cx="41916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오브젝트를 많이 파괴하는 과정이 생기게 되면 일시적으로 가비지 컬렉터가 그 구간에서 해야 하는 일이 많아지게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게임을 하는 도중 성능이 저하되는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0" name="도형 12"/>
          <p:cNvSpPr>
            <a:spLocks/>
          </p:cNvSpPr>
          <p:nvPr/>
        </p:nvSpPr>
        <p:spPr>
          <a:xfrm rot="2700000">
            <a:off x="8029575" y="2134870"/>
            <a:ext cx="248285" cy="27622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1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3625" y="1320165"/>
            <a:ext cx="1136015" cy="741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5175" cy="685228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051925" y="-3175"/>
            <a:ext cx="16275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Sky Box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3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스카이 박스는 카메라가 볼 수 있는 하늘의 여섯 방면의 이미지를 큐브 형태로 배치해서 표현하는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3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695" y="2274570"/>
            <a:ext cx="4388485" cy="1948815"/>
          </a:xfrm>
          <a:prstGeom prst="rect"/>
          <a:noFill/>
        </p:spPr>
      </p:pic>
      <p:pic>
        <p:nvPicPr>
          <p:cNvPr id="1114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80250" y="1195705"/>
            <a:ext cx="3916680" cy="4085590"/>
          </a:xfrm>
          <a:prstGeom prst="rect"/>
          <a:noFill/>
        </p:spPr>
      </p:pic>
      <p:sp>
        <p:nvSpPr>
          <p:cNvPr id="1115" name="텍스트 상자 11"/>
          <p:cNvSpPr txBox="1">
            <a:spLocks/>
          </p:cNvSpPr>
          <p:nvPr/>
        </p:nvSpPr>
        <p:spPr>
          <a:xfrm rot="0">
            <a:off x="981710" y="4348480"/>
            <a:ext cx="4403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스카이 박스를 설정하기 위해 각각의 텍스처는 월드 방향으로 지정되어야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6445" cy="686054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20075" y="6350"/>
            <a:ext cx="3136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Physics Material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3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 재질은 충돌하는 게임 오브젝트의 마찰이나 탄성을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3973195"/>
            <a:ext cx="440499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Friction : 이미 움직이고 있을 경우에 적용되는 마찰 계수입니다.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Friction : 오브젝트가 표면에 붙어있을 때 적용되는 마찰 계수입니다.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6" name="그림 1" descr="C:/Users/Admin1/AppData/Roaming/PolarisOffice/ETemp/21308_13485504/fImage14938143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135505"/>
            <a:ext cx="4417060" cy="1821815"/>
          </a:xfrm>
          <a:prstGeom prst="rect"/>
          <a:noFill/>
        </p:spPr>
      </p:pic>
      <p:sp>
        <p:nvSpPr>
          <p:cNvPr id="1117" name="텍스트 상자 2"/>
          <p:cNvSpPr txBox="1">
            <a:spLocks/>
          </p:cNvSpPr>
          <p:nvPr/>
        </p:nvSpPr>
        <p:spPr>
          <a:xfrm>
            <a:off x="6863715" y="1200785"/>
            <a:ext cx="440499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마찰계수가 0에 가까우면 마찰력이 작용하는 정도가 낮다는 의미입니다.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Bounciness : 오브젝트가 충돌했을 때 탄성도를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값이 높을수록 탄성 계수가 높아집니다.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Friction Combine : 특정 재질로 다른 오브젝트에 마찰이 결합하는 방법을 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Bounce Combine : 특정 재질로 다른 오브젝트에 탄력이 결합하 방법을 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21308_1348550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6445" cy="685355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43925" y="6350"/>
            <a:ext cx="26885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Find Function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3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오브젝트를 검색하는 함수는 게임을 실행할 때 자기가 어떤 오브젝트를 참조하여 이벤트를 발생시킬 때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73855"/>
            <a:ext cx="440118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GameObject.Find( ) 함수는 게임 오브젝트의 이름을 찾는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대신 게임 오브젝트가 활성화되어 있는 상태여야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6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400300"/>
            <a:ext cx="4406265" cy="934085"/>
          </a:xfrm>
          <a:prstGeom prst="rect"/>
          <a:noFill/>
        </p:spPr>
      </p:pic>
      <p:pic>
        <p:nvPicPr>
          <p:cNvPr id="1117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429000"/>
            <a:ext cx="1424940" cy="638810"/>
          </a:xfrm>
          <a:prstGeom prst="rect"/>
          <a:noFill/>
        </p:spPr>
      </p:pic>
      <p:sp>
        <p:nvSpPr>
          <p:cNvPr id="1118" name="도형 7"/>
          <p:cNvSpPr>
            <a:spLocks/>
          </p:cNvSpPr>
          <p:nvPr/>
        </p:nvSpPr>
        <p:spPr>
          <a:xfrm rot="0">
            <a:off x="2657475" y="3597910"/>
            <a:ext cx="424815" cy="2959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9" name="도형 9"/>
          <p:cNvSpPr>
            <a:spLocks/>
          </p:cNvSpPr>
          <p:nvPr/>
        </p:nvSpPr>
        <p:spPr>
          <a:xfrm rot="0">
            <a:off x="3691255" y="3602990"/>
            <a:ext cx="424815" cy="2959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도형 10"/>
          <p:cNvSpPr>
            <a:spLocks/>
          </p:cNvSpPr>
          <p:nvPr/>
        </p:nvSpPr>
        <p:spPr>
          <a:xfrm rot="16200000">
            <a:off x="4639310" y="3531870"/>
            <a:ext cx="424815" cy="29591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1" name="그림 11" descr="C:/Users/Admin1/AppData/Roaming/PolarisOffice/ETemp/21308_13485504/fImage1890107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9440" y="1198245"/>
            <a:ext cx="1613535" cy="1811655"/>
          </a:xfrm>
          <a:prstGeom prst="rect"/>
          <a:noFill/>
        </p:spPr>
      </p:pic>
      <p:sp>
        <p:nvSpPr>
          <p:cNvPr id="1122" name="도형 12"/>
          <p:cNvSpPr>
            <a:spLocks/>
          </p:cNvSpPr>
          <p:nvPr/>
        </p:nvSpPr>
        <p:spPr>
          <a:xfrm rot="0">
            <a:off x="8604250" y="1596390"/>
            <a:ext cx="624205" cy="881380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13"/>
          <p:cNvSpPr txBox="1">
            <a:spLocks/>
          </p:cNvSpPr>
          <p:nvPr/>
        </p:nvSpPr>
        <p:spPr>
          <a:xfrm rot="0">
            <a:off x="7091045" y="300736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상위 오브젝트와 하위 오브젝트가 있을 때 하위 오브젝트의 위치만 찾을 수 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14" descr="C:/Users/Admin1/AppData/Roaming/PolarisOffice/ETemp/21308_13485504/fImage8301155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90100" y="1397635"/>
            <a:ext cx="1425575" cy="639445"/>
          </a:xfrm>
          <a:prstGeom prst="rect"/>
          <a:noFill/>
        </p:spPr>
      </p:pic>
      <p:sp>
        <p:nvSpPr>
          <p:cNvPr id="1125" name="도형 15"/>
          <p:cNvSpPr>
            <a:spLocks/>
          </p:cNvSpPr>
          <p:nvPr/>
        </p:nvSpPr>
        <p:spPr>
          <a:xfrm rot="10800000">
            <a:off x="8909050" y="2477770"/>
            <a:ext cx="425450" cy="2965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6" name="도형 16"/>
          <p:cNvSpPr>
            <a:spLocks/>
          </p:cNvSpPr>
          <p:nvPr/>
        </p:nvSpPr>
        <p:spPr>
          <a:xfrm rot="10800000">
            <a:off x="9679305" y="2474595"/>
            <a:ext cx="425450" cy="2965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도형 17"/>
          <p:cNvSpPr>
            <a:spLocks/>
          </p:cNvSpPr>
          <p:nvPr/>
        </p:nvSpPr>
        <p:spPr>
          <a:xfrm rot="5400000">
            <a:off x="10280650" y="2165350"/>
            <a:ext cx="425450" cy="29654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