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86" r:id="rId13"/>
  </p:sldMasterIdLst>
  <p:notesMasterIdLst>
    <p:notesMasterId r:id="rId15"/>
  </p:notesMasterIdLst>
  <p:sldIdLst>
    <p:sldId id="287" r:id="rId17"/>
    <p:sldId id="291" r:id="rId18"/>
    <p:sldId id="294" r:id="rId19"/>
    <p:sldId id="295" r:id="rId20"/>
    <p:sldId id="298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51" Type="http://schemas.openxmlformats.org/officeDocument/2006/relationships/image" Target="../media/fImage640612441.png"></Relationship><Relationship Id="rId52" Type="http://schemas.openxmlformats.org/officeDocument/2006/relationships/image" Target="../media/fImage96501268467.png"></Relationship><Relationship Id="rId53" Type="http://schemas.openxmlformats.org/officeDocument/2006/relationships/image" Target="../media/fImage64061286334.png"></Relationship><Relationship Id="rId54" Type="http://schemas.openxmlformats.org/officeDocument/2006/relationships/image" Target="../media/fImage45531316500.png"></Relationship><Relationship Id="rId5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50" Type="http://schemas.openxmlformats.org/officeDocument/2006/relationships/image" Target="../media/fImage733541379169.png"></Relationship><Relationship Id="rId51" Type="http://schemas.openxmlformats.org/officeDocument/2006/relationships/image" Target="../media/fImage327671385724.png"></Relationship><Relationship Id="rId52" Type="http://schemas.openxmlformats.org/officeDocument/2006/relationships/image" Target="../media/fImage1692801411478.png"></Relationship><Relationship Id="rId53" Type="http://schemas.openxmlformats.org/officeDocument/2006/relationships/image" Target="../media/fImage33301429358.png"></Relationship><Relationship Id="rId5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20" Type="http://schemas.openxmlformats.org/officeDocument/2006/relationships/image" Target="../media/fImage60571466962.png"></Relationship><Relationship Id="rId21" Type="http://schemas.openxmlformats.org/officeDocument/2006/relationships/image" Target="../media/fImage64061474464.png"></Relationship><Relationship Id="rId22" Type="http://schemas.openxmlformats.org/officeDocument/2006/relationships/image" Target="../media/fImage64061575705.png"></Relationship><Relationship Id="rId23" Type="http://schemas.openxmlformats.org/officeDocument/2006/relationships/image" Target="../media/fImage62611588145.png"></Relationship><Relationship Id="rId24" Type="http://schemas.openxmlformats.org/officeDocument/2006/relationships/image" Target="../media/fImage64061593281.png"></Relationship><Relationship Id="rId25" Type="http://schemas.openxmlformats.org/officeDocument/2006/relationships/image" Target="../media/fImage114511636827.png"></Relationship><Relationship Id="rId26" Type="http://schemas.openxmlformats.org/officeDocument/2006/relationships/image" Target="../media/fImage53069541.png"></Relationship><Relationship Id="rId2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image" Target="../media/fImage46561878467.png"></Relationship><Relationship Id="rId8" Type="http://schemas.openxmlformats.org/officeDocument/2006/relationships/image" Target="../media/fImage46561896334.png"></Relationship><Relationship Id="rId9" Type="http://schemas.openxmlformats.org/officeDocument/2006/relationships/image" Target="../media/fImage45531316500.png"></Relationship><Relationship Id="rId10" Type="http://schemas.openxmlformats.org/officeDocument/2006/relationships/notesSlide" Target="../notesSlides/notesSlide4.xml"></Relationship><Relationship Id="rId11" Type="http://schemas.openxmlformats.org/officeDocument/2006/relationships/image" Target="../media/fImage1869012641.png"></Relationship><Relationship Id="rId12" Type="http://schemas.openxmlformats.org/officeDocument/2006/relationships/image" Target="../media/fImage22328130846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45531316500.png"></Relationship><Relationship Id="rId4" Type="http://schemas.openxmlformats.org/officeDocument/2006/relationships/image" Target="../media/fImage1724823141.png"></Relationship><Relationship Id="rId5" Type="http://schemas.openxmlformats.org/officeDocument/2006/relationships/image" Target="../media/fImage62062338467.png"></Relationship><Relationship Id="rId6" Type="http://schemas.openxmlformats.org/officeDocument/2006/relationships/image" Target="../media/fImage122702346334.png"></Relationship><Relationship Id="rId7" Type="http://schemas.openxmlformats.org/officeDocument/2006/relationships/image" Target="../media/fImage74002356500.png"></Relationship><Relationship Id="rId8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744020441.png"></Relationship><Relationship Id="rId4" Type="http://schemas.openxmlformats.org/officeDocument/2006/relationships/image" Target="../media/fImage61563208846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909281329169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20" y="-2540"/>
            <a:ext cx="12186920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44205" y="-3810"/>
            <a:ext cx="2971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Particle System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32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파티클 시스템은 작은 이미지나 메쉬 데이터를 여러 개 생성하여 표현하는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9965" y="2994660"/>
            <a:ext cx="4396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Duration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파티클의 재생 시간을 의미하며, 무한 반복을 비활성화한 상태에서 사용해야합니다.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5" name="텍스트 상자 6"/>
          <p:cNvSpPr txBox="1">
            <a:spLocks/>
          </p:cNvSpPr>
          <p:nvPr/>
        </p:nvSpPr>
        <p:spPr>
          <a:xfrm rot="0">
            <a:off x="983615" y="4780280"/>
            <a:ext cx="4411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Start Lifetime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파티클의 생존시간을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8"/>
          <p:cNvPicPr>
            <a:picLocks noChangeAspect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214880"/>
            <a:ext cx="1631315" cy="720725"/>
          </a:xfrm>
          <a:prstGeom prst="rect"/>
          <a:noFill/>
        </p:spPr>
      </p:pic>
      <p:pic>
        <p:nvPicPr>
          <p:cNvPr id="1187" name="그림 10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855" y="2219325"/>
            <a:ext cx="1610995" cy="717550"/>
          </a:xfrm>
          <a:prstGeom prst="rect"/>
          <a:noFill/>
        </p:spPr>
      </p:pic>
      <p:sp>
        <p:nvSpPr>
          <p:cNvPr id="1188" name="도형 11"/>
          <p:cNvSpPr>
            <a:spLocks/>
          </p:cNvSpPr>
          <p:nvPr/>
        </p:nvSpPr>
        <p:spPr>
          <a:xfrm rot="0">
            <a:off x="2727960" y="2512060"/>
            <a:ext cx="953135" cy="207645"/>
          </a:xfrm>
          <a:prstGeom prst="left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13"/>
          <p:cNvPicPr>
            <a:picLocks noChangeAspect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7425" y="4009390"/>
            <a:ext cx="1631315" cy="704215"/>
          </a:xfrm>
          <a:prstGeom prst="rect"/>
          <a:noFill/>
        </p:spPr>
      </p:pic>
      <p:sp>
        <p:nvSpPr>
          <p:cNvPr id="1190" name="도형 14"/>
          <p:cNvSpPr>
            <a:spLocks/>
          </p:cNvSpPr>
          <p:nvPr/>
        </p:nvSpPr>
        <p:spPr>
          <a:xfrm rot="0">
            <a:off x="2713355" y="4315460"/>
            <a:ext cx="953135" cy="203200"/>
          </a:xfrm>
          <a:prstGeom prst="left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16"/>
          <p:cNvPicPr>
            <a:picLocks noChangeAspect="1"/>
          </p:cNvPicPr>
          <p:nvPr/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855" y="4009390"/>
            <a:ext cx="1602740" cy="702310"/>
          </a:xfrm>
          <a:prstGeom prst="rect"/>
          <a:noFill/>
        </p:spPr>
      </p:pic>
      <p:sp>
        <p:nvSpPr>
          <p:cNvPr id="1192" name="텍스트 상자 17"/>
          <p:cNvSpPr txBox="1">
            <a:spLocks/>
          </p:cNvSpPr>
          <p:nvPr/>
        </p:nvSpPr>
        <p:spPr>
          <a:xfrm rot="0">
            <a:off x="6803390" y="1186815"/>
            <a:ext cx="441071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Constant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고정된 상수값을 지정하여 적용합니다.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Curve : 해당 커브 범위의 값을 시간의 흐름에 따라 X축 순서로 탐색하여 Y축의 값으로 사용하게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Random Between Two Constants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두 개의 값을 지정하여 두 값 사이의 범위에서 랜덤으로 값을 적용합니다.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Random Between Two Curves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시간의 흐름에 따라 X축 순서로 탐색하여 두 개의 커브 사이에 있는 Y축의 값으로 사용하게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2540"/>
            <a:ext cx="12195810" cy="68433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73490" y="-4445"/>
            <a:ext cx="1778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Emission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 rot="0">
            <a:off x="991870" y="1205230"/>
            <a:ext cx="4420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방사</a:t>
            </a:r>
            <a:r>
              <a:rPr lang="ko-KR" altLang="en-US" sz="1800">
                <a:latin typeface="맑은 고딕" charset="0"/>
                <a:ea typeface="맑은 고딕" charset="0"/>
              </a:rPr>
              <a:t>는 </a:t>
            </a:r>
            <a:r>
              <a:rPr lang="ko-KR" altLang="en-US" sz="1800">
                <a:latin typeface="맑은 고딕" charset="0"/>
                <a:ea typeface="맑은 고딕" charset="0"/>
              </a:rPr>
              <a:t>파티클의 입자 방출 속도와 타이밍을 설정하는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텍스트 상자 9"/>
          <p:cNvSpPr txBox="1">
            <a:spLocks/>
          </p:cNvSpPr>
          <p:nvPr/>
        </p:nvSpPr>
        <p:spPr>
          <a:xfrm rot="0">
            <a:off x="995045" y="3052445"/>
            <a:ext cx="4408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Rate over Time : 1초에 n의 입자를 방출하도록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텍스트 상자 35"/>
          <p:cNvSpPr txBox="1">
            <a:spLocks/>
          </p:cNvSpPr>
          <p:nvPr/>
        </p:nvSpPr>
        <p:spPr>
          <a:xfrm rot="0">
            <a:off x="986790" y="4915535"/>
            <a:ext cx="44259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Rate over Distance : 이동하는 거리 따라 입자가 방출되는 양을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24"/>
          <p:cNvPicPr>
            <a:picLocks noChangeAspect="1"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7270" y="1955165"/>
            <a:ext cx="4395470" cy="1032510"/>
          </a:xfrm>
          <a:prstGeom prst="rect"/>
          <a:noFill/>
        </p:spPr>
      </p:pic>
      <p:pic>
        <p:nvPicPr>
          <p:cNvPr id="1193" name="그림 25"/>
          <p:cNvPicPr>
            <a:picLocks noChangeAspect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680" y="3836035"/>
            <a:ext cx="4208780" cy="1056640"/>
          </a:xfrm>
          <a:prstGeom prst="rect"/>
          <a:noFill/>
        </p:spPr>
      </p:pic>
      <p:sp>
        <p:nvSpPr>
          <p:cNvPr id="1194" name="텍스트 상자 26"/>
          <p:cNvSpPr txBox="1">
            <a:spLocks/>
          </p:cNvSpPr>
          <p:nvPr/>
        </p:nvSpPr>
        <p:spPr>
          <a:xfrm rot="0">
            <a:off x="6826250" y="1203325"/>
            <a:ext cx="42144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Bursts : 새로운 파티클을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27"/>
          <p:cNvSpPr txBox="1">
            <a:spLocks/>
          </p:cNvSpPr>
          <p:nvPr/>
        </p:nvSpPr>
        <p:spPr>
          <a:xfrm rot="0">
            <a:off x="6828790" y="2695575"/>
            <a:ext cx="421449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Time : n 초 후에 파티클을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Count : 동시에 n개의 파티클 생성할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Cycle : Interval에 따라 한 번에 n개의 파티클 생성되도록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Interval : 파티클이 생성되는 간격을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8"/>
          <p:cNvPicPr>
            <a:picLocks noChangeAspect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861820"/>
            <a:ext cx="1342390" cy="814705"/>
          </a:xfrm>
          <a:prstGeom prst="rect"/>
          <a:noFill/>
        </p:spPr>
      </p:pic>
      <p:pic>
        <p:nvPicPr>
          <p:cNvPr id="1197" name="그림 29"/>
          <p:cNvPicPr>
            <a:picLocks noChangeAspect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4995" y="1948180"/>
            <a:ext cx="1264920" cy="667385"/>
          </a:xfrm>
          <a:prstGeom prst="rect"/>
          <a:noFill/>
        </p:spPr>
      </p:pic>
      <p:sp>
        <p:nvSpPr>
          <p:cNvPr id="1198" name="도형 30"/>
          <p:cNvSpPr>
            <a:spLocks/>
          </p:cNvSpPr>
          <p:nvPr/>
        </p:nvSpPr>
        <p:spPr>
          <a:xfrm rot="0">
            <a:off x="8338820" y="213042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도형 32"/>
          <p:cNvSpPr>
            <a:spLocks/>
          </p:cNvSpPr>
          <p:nvPr/>
        </p:nvSpPr>
        <p:spPr>
          <a:xfrm rot="0">
            <a:off x="8756650" y="214185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도형 33"/>
          <p:cNvSpPr>
            <a:spLocks/>
          </p:cNvSpPr>
          <p:nvPr/>
        </p:nvSpPr>
        <p:spPr>
          <a:xfrm rot="0">
            <a:off x="9179560" y="213931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4540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72575" y="-3810"/>
            <a:ext cx="12884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Shape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>
            <a:off x="989330" y="1212215"/>
            <a:ext cx="4377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모양은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파티클이 생성될 형태와 크기를 설정하는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6" name="텍스트 상자 32"/>
          <p:cNvSpPr txBox="1">
            <a:spLocks/>
          </p:cNvSpPr>
          <p:nvPr/>
        </p:nvSpPr>
        <p:spPr>
          <a:xfrm rot="0">
            <a:off x="6831965" y="1213485"/>
            <a:ext cx="44164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Arc : 파티클이 생성되는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0"/>
          <p:cNvSpPr txBox="1">
            <a:spLocks/>
          </p:cNvSpPr>
          <p:nvPr/>
        </p:nvSpPr>
        <p:spPr>
          <a:xfrm rot="0">
            <a:off x="991870" y="4804410"/>
            <a:ext cx="4403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Align To Direction : 생성되는 파티클이 이동 방향을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2051050"/>
            <a:ext cx="1505585" cy="824230"/>
          </a:xfrm>
          <a:prstGeom prst="rect"/>
          <a:noFill/>
        </p:spPr>
      </p:pic>
      <p:pic>
        <p:nvPicPr>
          <p:cNvPr id="1172" name="그림 3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8030" y="2043430"/>
            <a:ext cx="1568450" cy="840740"/>
          </a:xfrm>
          <a:prstGeom prst="rect"/>
          <a:noFill/>
        </p:spPr>
      </p:pic>
      <p:sp>
        <p:nvSpPr>
          <p:cNvPr id="1173" name="도형 36"/>
          <p:cNvSpPr>
            <a:spLocks/>
          </p:cNvSpPr>
          <p:nvPr/>
        </p:nvSpPr>
        <p:spPr>
          <a:xfrm rot="0">
            <a:off x="8408670" y="230314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4" name="도형 37"/>
          <p:cNvSpPr>
            <a:spLocks/>
          </p:cNvSpPr>
          <p:nvPr/>
        </p:nvSpPr>
        <p:spPr>
          <a:xfrm rot="0">
            <a:off x="8826500" y="231457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도형 38"/>
          <p:cNvSpPr>
            <a:spLocks/>
          </p:cNvSpPr>
          <p:nvPr/>
        </p:nvSpPr>
        <p:spPr>
          <a:xfrm rot="0">
            <a:off x="9249410" y="231203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39"/>
          <p:cNvSpPr txBox="1">
            <a:spLocks/>
          </p:cNvSpPr>
          <p:nvPr/>
        </p:nvSpPr>
        <p:spPr>
          <a:xfrm rot="0">
            <a:off x="6834505" y="2955925"/>
            <a:ext cx="44164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Random : 파티클이 생성되는 영역을 랜덤으로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7" name="텍스트 상자 40"/>
          <p:cNvSpPr txBox="1">
            <a:spLocks/>
          </p:cNvSpPr>
          <p:nvPr/>
        </p:nvSpPr>
        <p:spPr>
          <a:xfrm rot="0">
            <a:off x="6914515" y="4811395"/>
            <a:ext cx="44164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Loop : 파티클이 생성될 때 원을 그리며 생성되도록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9" name="도형 42"/>
          <p:cNvSpPr>
            <a:spLocks/>
          </p:cNvSpPr>
          <p:nvPr/>
        </p:nvSpPr>
        <p:spPr>
          <a:xfrm rot="0">
            <a:off x="8376920" y="407225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도형 43"/>
          <p:cNvSpPr>
            <a:spLocks/>
          </p:cNvSpPr>
          <p:nvPr/>
        </p:nvSpPr>
        <p:spPr>
          <a:xfrm rot="0">
            <a:off x="8794750" y="408368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도형 44"/>
          <p:cNvSpPr>
            <a:spLocks/>
          </p:cNvSpPr>
          <p:nvPr/>
        </p:nvSpPr>
        <p:spPr>
          <a:xfrm rot="0">
            <a:off x="9217660" y="4081145"/>
            <a:ext cx="321310" cy="2692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4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0570" y="3812540"/>
            <a:ext cx="1568450" cy="840740"/>
          </a:xfrm>
          <a:prstGeom prst="rect"/>
          <a:noFill/>
        </p:spPr>
      </p:pic>
      <p:pic>
        <p:nvPicPr>
          <p:cNvPr id="1183" name="그림 4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749675"/>
            <a:ext cx="1332230" cy="961390"/>
          </a:xfrm>
          <a:prstGeom prst="rect"/>
          <a:noFill/>
        </p:spPr>
      </p:pic>
      <p:pic>
        <p:nvPicPr>
          <p:cNvPr id="1184" name="그림 47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1870" y="3766820"/>
            <a:ext cx="1569085" cy="841375"/>
          </a:xfrm>
          <a:prstGeom prst="rect"/>
          <a:noFill/>
        </p:spPr>
      </p:pic>
      <p:sp>
        <p:nvSpPr>
          <p:cNvPr id="1185" name="도형 48"/>
          <p:cNvSpPr>
            <a:spLocks/>
          </p:cNvSpPr>
          <p:nvPr/>
        </p:nvSpPr>
        <p:spPr>
          <a:xfrm rot="0">
            <a:off x="2695575" y="4049395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6" name="도형 49"/>
          <p:cNvSpPr>
            <a:spLocks/>
          </p:cNvSpPr>
          <p:nvPr/>
        </p:nvSpPr>
        <p:spPr>
          <a:xfrm rot="0">
            <a:off x="3113405" y="4060825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7" name="도형 50"/>
          <p:cNvSpPr>
            <a:spLocks/>
          </p:cNvSpPr>
          <p:nvPr/>
        </p:nvSpPr>
        <p:spPr>
          <a:xfrm rot="0">
            <a:off x="3536315" y="4058285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8" name="그림 51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82720" y="3675380"/>
            <a:ext cx="1412875" cy="1022985"/>
          </a:xfrm>
          <a:prstGeom prst="rect"/>
          <a:noFill/>
        </p:spPr>
      </p:pic>
      <p:pic>
        <p:nvPicPr>
          <p:cNvPr id="1190" name="그림 3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90950" y="1948815"/>
            <a:ext cx="1569085" cy="841375"/>
          </a:xfrm>
          <a:prstGeom prst="rect"/>
          <a:noFill/>
        </p:spPr>
      </p:pic>
      <p:sp>
        <p:nvSpPr>
          <p:cNvPr id="1191" name="도형 4"/>
          <p:cNvSpPr>
            <a:spLocks/>
          </p:cNvSpPr>
          <p:nvPr/>
        </p:nvSpPr>
        <p:spPr>
          <a:xfrm rot="0">
            <a:off x="2561590" y="2208530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도형 5"/>
          <p:cNvSpPr>
            <a:spLocks/>
          </p:cNvSpPr>
          <p:nvPr/>
        </p:nvSpPr>
        <p:spPr>
          <a:xfrm rot="0">
            <a:off x="2979420" y="2219960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3" name="도형 6"/>
          <p:cNvSpPr>
            <a:spLocks/>
          </p:cNvSpPr>
          <p:nvPr/>
        </p:nvSpPr>
        <p:spPr>
          <a:xfrm rot="0">
            <a:off x="3402330" y="2217420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7"/>
          <p:cNvSpPr txBox="1">
            <a:spLocks/>
          </p:cNvSpPr>
          <p:nvPr/>
        </p:nvSpPr>
        <p:spPr>
          <a:xfrm rot="0">
            <a:off x="987425" y="2861310"/>
            <a:ext cx="44170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Ping-Pong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한번의 루프가 끝날 때마다 순회 방향을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505" y="1932940"/>
            <a:ext cx="1527175" cy="852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5175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94445" y="-3810"/>
            <a:ext cx="1742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Collision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7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충돌은 입자가 다른 게임 오브젝트와 충돌이 가능한지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6" name="Rect 0"/>
          <p:cNvSpPr txBox="1">
            <a:spLocks/>
          </p:cNvSpPr>
          <p:nvPr/>
        </p:nvSpPr>
        <p:spPr>
          <a:xfrm>
            <a:off x="6831965" y="1213485"/>
            <a:ext cx="4417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Kill Speed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입자가 충돌한 이후에 설정된 속도 이하로 이동하는 입자를 파괴합니다.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Rect 0"/>
          <p:cNvSpPr txBox="1">
            <a:spLocks/>
          </p:cNvSpPr>
          <p:nvPr/>
        </p:nvSpPr>
        <p:spPr>
          <a:xfrm rot="0">
            <a:off x="6834505" y="3697605"/>
            <a:ext cx="4417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Max Kill Speed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입자가 충돌한 이후에 설정된 속도 이상으로 이동하는 입자를 파괴합니다.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987425" y="3115310"/>
            <a:ext cx="44850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Bouns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입자가 게임 오브젝트와 충돌하였을 때 반동 되는 힘을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2033270"/>
            <a:ext cx="4371975" cy="988060"/>
          </a:xfrm>
          <a:prstGeom prst="rect"/>
          <a:noFill/>
        </p:spPr>
      </p:pic>
      <p:sp>
        <p:nvSpPr>
          <p:cNvPr id="1196" name="텍스트 상자 10"/>
          <p:cNvSpPr txBox="1">
            <a:spLocks/>
          </p:cNvSpPr>
          <p:nvPr/>
        </p:nvSpPr>
        <p:spPr>
          <a:xfrm rot="0">
            <a:off x="953135" y="4986020"/>
            <a:ext cx="44170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LifeTime Loss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입자가 게임 오브젝트와 충돌하였을 때 얼마나 빠르게 파괴할지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345" y="3964305"/>
            <a:ext cx="2066290" cy="987425"/>
          </a:xfrm>
          <a:prstGeom prst="rect"/>
          <a:noFill/>
        </p:spPr>
      </p:pic>
      <p:pic>
        <p:nvPicPr>
          <p:cNvPr id="1198" name="그림 1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61105" y="3947795"/>
            <a:ext cx="1603375" cy="984885"/>
          </a:xfrm>
          <a:prstGeom prst="rect"/>
          <a:noFill/>
        </p:spPr>
      </p:pic>
      <p:sp>
        <p:nvSpPr>
          <p:cNvPr id="1199" name="도형 13"/>
          <p:cNvSpPr>
            <a:spLocks/>
          </p:cNvSpPr>
          <p:nvPr/>
        </p:nvSpPr>
        <p:spPr>
          <a:xfrm rot="0">
            <a:off x="3171825" y="4314825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도형 14"/>
          <p:cNvSpPr>
            <a:spLocks/>
          </p:cNvSpPr>
          <p:nvPr/>
        </p:nvSpPr>
        <p:spPr>
          <a:xfrm rot="0">
            <a:off x="3589655" y="4326255"/>
            <a:ext cx="321945" cy="26987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도형 2"/>
          <p:cNvSpPr>
            <a:spLocks/>
          </p:cNvSpPr>
          <p:nvPr/>
        </p:nvSpPr>
        <p:spPr>
          <a:xfrm rot="0">
            <a:off x="8837295" y="516572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3" name="도형 3"/>
          <p:cNvSpPr>
            <a:spLocks/>
          </p:cNvSpPr>
          <p:nvPr/>
        </p:nvSpPr>
        <p:spPr>
          <a:xfrm rot="0">
            <a:off x="9255125" y="517715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46285" y="4729480"/>
            <a:ext cx="1600835" cy="1168400"/>
          </a:xfrm>
          <a:prstGeom prst="rect"/>
          <a:noFill/>
        </p:spPr>
      </p:pic>
      <p:pic>
        <p:nvPicPr>
          <p:cNvPr id="1205" name="그림 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307590"/>
            <a:ext cx="1723390" cy="1252220"/>
          </a:xfrm>
          <a:prstGeom prst="rect"/>
          <a:noFill/>
        </p:spPr>
      </p:pic>
      <p:sp>
        <p:nvSpPr>
          <p:cNvPr id="1206" name="도형 6"/>
          <p:cNvSpPr>
            <a:spLocks/>
          </p:cNvSpPr>
          <p:nvPr/>
        </p:nvSpPr>
        <p:spPr>
          <a:xfrm rot="0">
            <a:off x="8839200" y="288226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도형 7"/>
          <p:cNvSpPr>
            <a:spLocks/>
          </p:cNvSpPr>
          <p:nvPr/>
        </p:nvSpPr>
        <p:spPr>
          <a:xfrm rot="0">
            <a:off x="9257030" y="289369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45650" y="2281555"/>
            <a:ext cx="1604010" cy="1260475"/>
          </a:xfrm>
          <a:prstGeom prst="rect"/>
          <a:noFill/>
        </p:spPr>
      </p:pic>
      <p:pic>
        <p:nvPicPr>
          <p:cNvPr id="1209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736465"/>
            <a:ext cx="1763395" cy="1186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1392_12630720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5810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44305" y="-3810"/>
            <a:ext cx="1472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Trigger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8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트리거는</a:t>
            </a:r>
            <a:r>
              <a:rPr lang="ko-KR" sz="1800">
                <a:latin typeface="맑은 고딕" charset="0"/>
                <a:ea typeface="맑은 고딕" charset="0"/>
              </a:rPr>
              <a:t> 입자</a:t>
            </a:r>
            <a:r>
              <a:rPr lang="ko-KR" sz="1800">
                <a:latin typeface="맑은 고딕" charset="0"/>
                <a:ea typeface="맑은 고딕" charset="0"/>
              </a:rPr>
              <a:t>와 트리거의 충돌 여부를 판단합니다.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6" name="Rect 0"/>
          <p:cNvSpPr txBox="1">
            <a:spLocks/>
          </p:cNvSpPr>
          <p:nvPr/>
        </p:nvSpPr>
        <p:spPr>
          <a:xfrm rot="0">
            <a:off x="6831965" y="1213485"/>
            <a:ext cx="4418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Enter</a:t>
            </a:r>
            <a:r>
              <a:rPr lang="ko-KR" sz="1800">
                <a:latin typeface="맑은 고딕" charset="0"/>
                <a:ea typeface="맑은 고딕" charset="0"/>
              </a:rPr>
              <a:t> : 입자가</a:t>
            </a:r>
            <a:r>
              <a:rPr lang="ko-KR" sz="1800">
                <a:latin typeface="맑은 고딕" charset="0"/>
                <a:ea typeface="맑은 고딕" charset="0"/>
              </a:rPr>
              <a:t> 트리거와 충돌하였을 때 상태를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Rect 0"/>
          <p:cNvSpPr txBox="1">
            <a:spLocks/>
          </p:cNvSpPr>
          <p:nvPr/>
        </p:nvSpPr>
        <p:spPr>
          <a:xfrm rot="0">
            <a:off x="6834505" y="3423285"/>
            <a:ext cx="4418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입자와 트리거의 충돌이 끝났을 때 상태를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987425" y="3115310"/>
            <a:ext cx="44856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Inside</a:t>
            </a:r>
            <a:r>
              <a:rPr lang="ko-KR" sz="1800">
                <a:latin typeface="맑은 고딕" charset="0"/>
                <a:ea typeface="맑은 고딕" charset="0"/>
              </a:rPr>
              <a:t> : 입자가</a:t>
            </a:r>
            <a:r>
              <a:rPr lang="ko-KR" sz="1800">
                <a:latin typeface="맑은 고딕" charset="0"/>
                <a:ea typeface="맑은 고딕" charset="0"/>
              </a:rPr>
              <a:t> 트리거 안에 있을 때 상태를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6" name="Rect 0"/>
          <p:cNvSpPr txBox="1">
            <a:spLocks/>
          </p:cNvSpPr>
          <p:nvPr/>
        </p:nvSpPr>
        <p:spPr>
          <a:xfrm rot="0">
            <a:off x="953135" y="50361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Outside</a:t>
            </a:r>
            <a:r>
              <a:rPr lang="ko-KR" sz="1800">
                <a:latin typeface="맑은 고딕" charset="0"/>
                <a:ea typeface="맑은 고딕" charset="0"/>
              </a:rPr>
              <a:t> : 입자가</a:t>
            </a:r>
            <a:r>
              <a:rPr lang="ko-KR" sz="1800">
                <a:latin typeface="맑은 고딕" charset="0"/>
                <a:ea typeface="맑은 고딕" charset="0"/>
              </a:rPr>
              <a:t> 트리거와 충돌하지 않았을 때 상태를 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Picture " descr="C:/Users/Admin1/AppData/Roaming/PolarisOffice/ETemp/11392_12630720/fImage455313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61105" y="3914775"/>
            <a:ext cx="1604010" cy="985520"/>
          </a:xfrm>
          <a:prstGeom prst="rect"/>
          <a:noFill/>
        </p:spPr>
      </p:pic>
      <p:sp>
        <p:nvSpPr>
          <p:cNvPr id="1199" name="Rect 0"/>
          <p:cNvSpPr>
            <a:spLocks/>
          </p:cNvSpPr>
          <p:nvPr/>
        </p:nvSpPr>
        <p:spPr>
          <a:xfrm rot="0">
            <a:off x="3171825" y="428180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>
            <a:spLocks/>
          </p:cNvSpPr>
          <p:nvPr/>
        </p:nvSpPr>
        <p:spPr>
          <a:xfrm rot="0">
            <a:off x="3589655" y="4293235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>
            <a:spLocks/>
          </p:cNvSpPr>
          <p:nvPr/>
        </p:nvSpPr>
        <p:spPr>
          <a:xfrm rot="0">
            <a:off x="8845550" y="4775200"/>
            <a:ext cx="323215" cy="2711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3" name="Rect 0"/>
          <p:cNvSpPr>
            <a:spLocks/>
          </p:cNvSpPr>
          <p:nvPr/>
        </p:nvSpPr>
        <p:spPr>
          <a:xfrm rot="0">
            <a:off x="9263380" y="4786630"/>
            <a:ext cx="323215" cy="2711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Picture " descr="C:/Users/Admin1/AppData/Roaming/PolarisOffice/ETemp/11392_12630720/fImage455313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54540" y="4422140"/>
            <a:ext cx="1601470" cy="1139825"/>
          </a:xfrm>
          <a:prstGeom prst="rect"/>
          <a:noFill/>
        </p:spPr>
      </p:pic>
      <p:sp>
        <p:nvSpPr>
          <p:cNvPr id="1206" name="Rect 0"/>
          <p:cNvSpPr>
            <a:spLocks/>
          </p:cNvSpPr>
          <p:nvPr/>
        </p:nvSpPr>
        <p:spPr>
          <a:xfrm rot="0">
            <a:off x="8839200" y="2436495"/>
            <a:ext cx="323215" cy="2711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Rect 0"/>
          <p:cNvSpPr>
            <a:spLocks/>
          </p:cNvSpPr>
          <p:nvPr/>
        </p:nvSpPr>
        <p:spPr>
          <a:xfrm rot="0">
            <a:off x="9257030" y="2447925"/>
            <a:ext cx="323215" cy="2711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Picture " descr="C:/Users/Admin1/AppData/Roaming/PolarisOffice/ETemp/11392_12630720/fImage455313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45650" y="1835785"/>
            <a:ext cx="1604645" cy="1261110"/>
          </a:xfrm>
          <a:prstGeom prst="rect"/>
          <a:noFill/>
        </p:spPr>
      </p:pic>
      <p:pic>
        <p:nvPicPr>
          <p:cNvPr id="1211" name="그림 3" descr="C:/Users/Admin1/AppData/Roaming/PolarisOffice/ETemp/11392_12630720/fImage455313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66185" y="1957705"/>
            <a:ext cx="1604010" cy="985520"/>
          </a:xfrm>
          <a:prstGeom prst="rect"/>
          <a:noFill/>
        </p:spPr>
      </p:pic>
      <p:sp>
        <p:nvSpPr>
          <p:cNvPr id="1212" name="도형 4"/>
          <p:cNvSpPr>
            <a:spLocks/>
          </p:cNvSpPr>
          <p:nvPr/>
        </p:nvSpPr>
        <p:spPr>
          <a:xfrm rot="0">
            <a:off x="3176905" y="2367280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3" name="도형 5"/>
          <p:cNvSpPr>
            <a:spLocks/>
          </p:cNvSpPr>
          <p:nvPr/>
        </p:nvSpPr>
        <p:spPr>
          <a:xfrm rot="0">
            <a:off x="3594735" y="2378710"/>
            <a:ext cx="322580" cy="2705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6" descr="C:/Users/Admin1/AppData/Roaming/PolarisOffice/ETemp/11392_12630720/fImage17248231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3625" y="3957320"/>
            <a:ext cx="1979930" cy="923290"/>
          </a:xfrm>
          <a:prstGeom prst="rect"/>
          <a:noFill/>
        </p:spPr>
      </p:pic>
      <p:pic>
        <p:nvPicPr>
          <p:cNvPr id="1216" name="그림 8" descr="C:/Users/Admin1/AppData/Roaming/PolarisOffice/ETemp/11392_12630720/fImage6206233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4665" y="4197985"/>
            <a:ext cx="1826260" cy="1372870"/>
          </a:xfrm>
          <a:prstGeom prst="rect"/>
          <a:noFill/>
        </p:spPr>
      </p:pic>
      <p:pic>
        <p:nvPicPr>
          <p:cNvPr id="1217" name="그림 9" descr="C:/Users/Admin1/AppData/Roaming/PolarisOffice/ETemp/11392_12630720/fImage12270234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2085340"/>
            <a:ext cx="1879600" cy="965835"/>
          </a:xfrm>
          <a:prstGeom prst="rect"/>
          <a:noFill/>
        </p:spPr>
      </p:pic>
      <p:pic>
        <p:nvPicPr>
          <p:cNvPr id="1218" name="그림 10" descr="C:/Users/Admin1/AppData/Roaming/PolarisOffice/ETemp/11392_12630720/fImage7400235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0620" y="1986915"/>
            <a:ext cx="1793240" cy="1039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5810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65895" y="5715"/>
            <a:ext cx="1478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Terrain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6" name="Rect 0"/>
          <p:cNvSpPr txBox="1">
            <a:spLocks/>
          </p:cNvSpPr>
          <p:nvPr/>
        </p:nvSpPr>
        <p:spPr>
          <a:xfrm rot="0">
            <a:off x="1038860" y="1080770"/>
            <a:ext cx="43338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Pixel Error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값이 클수록 렌더링 되는 픽셀의 정확도가 떨어지지만 많은 부하를 방지할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7" descr="C:/Users/Admin1/AppData/Roaming/PolarisOffice/ETemp/11392_12630720/fImage7440204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9495" y="2238375"/>
            <a:ext cx="4324350" cy="1045845"/>
          </a:xfrm>
          <a:prstGeom prst="rect"/>
          <a:noFill/>
        </p:spPr>
      </p:pic>
      <p:sp>
        <p:nvSpPr>
          <p:cNvPr id="1213" name="텍스트 상자 8"/>
          <p:cNvSpPr txBox="1">
            <a:spLocks/>
          </p:cNvSpPr>
          <p:nvPr/>
        </p:nvSpPr>
        <p:spPr>
          <a:xfrm rot="0">
            <a:off x="6825615" y="1076325"/>
            <a:ext cx="43338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Base Map Distance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거리에 따라 지형의 텍스처를 렌더링할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1" descr="C:/Users/Admin1/AppData/Roaming/PolarisOffice/ETemp/11392_12630720/fImage61563208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028825"/>
            <a:ext cx="4354195" cy="3716020"/>
          </a:xfrm>
          <a:prstGeom prst="rect"/>
          <a:noFill/>
        </p:spPr>
      </p:pic>
      <p:sp>
        <p:nvSpPr>
          <p:cNvPr id="1215" name="텍스트 상자 12"/>
          <p:cNvSpPr txBox="1">
            <a:spLocks/>
          </p:cNvSpPr>
          <p:nvPr/>
        </p:nvSpPr>
        <p:spPr>
          <a:xfrm rot="0">
            <a:off x="1039495" y="3472815"/>
            <a:ext cx="43345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Grouping ID : 각각의 지형을 생성하여 구분할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1" descr="C:/Users/Admin1/AppData/Roaming/PolarisOffice/ETemp/11392_12630720/fImage90928132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2035" y="4264660"/>
            <a:ext cx="4337050" cy="1471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