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84" r:id="rId12"/>
  </p:sldMasterIdLst>
  <p:notesMasterIdLst>
    <p:notesMasterId r:id="rId14"/>
  </p:notesMasterIdLst>
  <p:sldIdLst>
    <p:sldId id="293" r:id="rId16"/>
    <p:sldId id="305" r:id="rId18"/>
    <p:sldId id="294" r:id="rId20"/>
    <p:sldId id="295" r:id="rId22"/>
    <p:sldId id="306" r:id="rId24"/>
    <p:sldId id="307" r:id="rId26"/>
    <p:sldId id="288" r:id="rId28"/>
    <p:sldId id="308" r:id="rId30"/>
    <p:sldId id="309" r:id="rId32"/>
    <p:sldId id="287" r:id="rId34"/>
    <p:sldId id="310" r:id="rId35"/>
    <p:sldId id="30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3" Type="http://schemas.openxmlformats.org/officeDocument/2006/relationships/image" Target="../media/fImage691572615724.png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64325441.png"></Relationship><Relationship Id="rId3" Type="http://schemas.openxmlformats.org/officeDocument/2006/relationships/image" Target="../media/fImage45992558467.png"></Relationship><Relationship Id="rId4" Type="http://schemas.openxmlformats.org/officeDocument/2006/relationships/image" Target="../media/fImage123042566334.png"></Relationship><Relationship Id="rId5" Type="http://schemas.openxmlformats.org/officeDocument/2006/relationships/image" Target="../media/fImage145202586500.png"></Relationship><Relationship Id="rId6" Type="http://schemas.openxmlformats.org/officeDocument/2006/relationships/image" Target="../media/fImage45992599169.png"></Relationship><Relationship Id="rId7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684032178467.png"></Relationship><Relationship Id="rId7" Type="http://schemas.openxmlformats.org/officeDocument/2006/relationships/image" Target="../media/fImage92682615724.png"></Relationship><Relationship Id="rId8" Type="http://schemas.openxmlformats.org/officeDocument/2006/relationships/image" Target="../media/fImage93812621478.png"></Relationship><Relationship Id="rId9" Type="http://schemas.openxmlformats.org/officeDocument/2006/relationships/image" Target="../media/fImage93672659358.png"></Relationship><Relationship Id="rId10" Type="http://schemas.openxmlformats.org/officeDocument/2006/relationships/image" Target="../media/fImage86452666962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6" Type="http://schemas.openxmlformats.org/officeDocument/2006/relationships/image" Target="../media/fImage18932593281.png"></Relationship><Relationship Id="rId17" Type="http://schemas.openxmlformats.org/officeDocument/2006/relationships/image" Target="../media/fImage82892606827.png"></Relationship><Relationship Id="rId18" Type="http://schemas.openxmlformats.org/officeDocument/2006/relationships/image" Target="../media/fImage52902588145.png"></Relationship><Relationship Id="rId19" Type="http://schemas.openxmlformats.org/officeDocument/2006/relationships/image" Target="../media/fImage9167282935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5932596962.png"></Relationship><Relationship Id="rId3" Type="http://schemas.openxmlformats.org/officeDocument/2006/relationships/image" Target="../media/fImage529592604464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77412915705.png"></Relationship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notesSlide" Target="../notesSlides/notesSlide7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5225341.png"></Relationship><Relationship Id="rId3" Type="http://schemas.openxmlformats.org/officeDocument/2006/relationships/image" Target="../media/fImage275792548467.png"></Relationship><Relationship Id="rId4" Type="http://schemas.openxmlformats.org/officeDocument/2006/relationships/image" Target="../media/fImage276932566334.png"></Relationship><Relationship Id="rId5" Type="http://schemas.openxmlformats.org/officeDocument/2006/relationships/image" Target="../media/fImage102992576500.png"></Relationship><Relationship Id="rId6" Type="http://schemas.openxmlformats.org/officeDocument/2006/relationships/image" Target="../media/fImage121522599169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76775" y="389890"/>
            <a:ext cx="28346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56055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 후에 </a:t>
            </a:r>
            <a:r>
              <a:rPr lang="ko-KR" sz="1800">
                <a:latin typeface="맑은 고딕" charset="0"/>
                <a:ea typeface="맑은 고딕" charset="0"/>
              </a:rPr>
              <a:t>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1240790" y="4464050"/>
            <a:ext cx="41376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nativeObject는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2251710"/>
            <a:ext cx="4143375" cy="2052320"/>
          </a:xfrm>
          <a:prstGeom prst="roundRect"/>
          <a:solidFill>
            <a:srgbClr val="EDEDED"/>
          </a:solidFill>
        </p:spPr>
      </p:pic>
      <p:pic>
        <p:nvPicPr>
          <p:cNvPr id="1111" name="그림 29" descr="C:/Users/Admin1/AppData/Roaming/PolarisOffice/ETemp/26440_22663712/fImage7569264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64310"/>
            <a:ext cx="2633345" cy="3888105"/>
          </a:xfrm>
          <a:prstGeom prst="roundRect"/>
          <a:solidFill>
            <a:srgbClr val="EDEDED"/>
          </a:solidFill>
        </p:spPr>
      </p:pic>
      <p:pic>
        <p:nvPicPr>
          <p:cNvPr id="1112" name="그림 3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885" y="2286000"/>
            <a:ext cx="1342390" cy="2243455"/>
          </a:xfrm>
          <a:prstGeom prst="roundRect"/>
          <a:solidFill>
            <a:srgbClr val="EDEDED"/>
          </a:solidFill>
        </p:spPr>
      </p:pic>
      <p:sp>
        <p:nvSpPr>
          <p:cNvPr id="1113" name="텍스트 상자 33"/>
          <p:cNvSpPr txBox="1">
            <a:spLocks/>
          </p:cNvSpPr>
          <p:nvPr/>
        </p:nvSpPr>
        <p:spPr>
          <a:xfrm rot="0">
            <a:off x="6831965" y="5593080"/>
            <a:ext cx="4131310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Camera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8655" y="407035"/>
            <a:ext cx="32315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3" name="Rect 0"/>
          <p:cNvSpPr txBox="1">
            <a:spLocks/>
          </p:cNvSpPr>
          <p:nvPr/>
        </p:nvSpPr>
        <p:spPr>
          <a:xfrm rot="0">
            <a:off x="6823710" y="5020945"/>
            <a:ext cx="4139565" cy="11969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Texture를 </a:t>
            </a:r>
            <a:r>
              <a:rPr sz="1800">
                <a:latin typeface="맑은 고딕" charset="0"/>
                <a:ea typeface="맑은 고딕" charset="0"/>
              </a:rPr>
              <a:t>Rend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r</a:t>
            </a:r>
            <a:r>
              <a:rPr sz="1800">
                <a:latin typeface="맑은 고딕" charset="0"/>
                <a:ea typeface="맑은 고딕" charset="0"/>
              </a:rPr>
              <a:t> Texture 오브젝트에 있는 이미지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4" name="텍스트 상자 1"/>
          <p:cNvSpPr txBox="1">
            <a:spLocks/>
          </p:cNvSpPr>
          <p:nvPr/>
        </p:nvSpPr>
        <p:spPr>
          <a:xfrm rot="0">
            <a:off x="1244600" y="2851150"/>
            <a:ext cx="4131945" cy="10026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Render Texture를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3D Texture라는 이름으로 </a:t>
            </a:r>
            <a:r>
              <a:rPr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2" descr="C:/Users/Admin1/AppData/Roaming/PolarisOffice/ETemp/26440_22663712/fImage364325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55420"/>
            <a:ext cx="1391920" cy="1250950"/>
          </a:xfrm>
          <a:prstGeom prst="roundRect"/>
          <a:solidFill>
            <a:srgbClr val="EDEDED"/>
          </a:solidFill>
        </p:spPr>
      </p:pic>
      <p:pic>
        <p:nvPicPr>
          <p:cNvPr id="1116" name="그림 5" descr="C:/Users/Admin1/AppData/Roaming/PolarisOffice/ETemp/26440_22663712/fImage459925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6535" y="1454785"/>
            <a:ext cx="2619375" cy="1260475"/>
          </a:xfrm>
          <a:prstGeom prst="roundRect"/>
          <a:solidFill>
            <a:srgbClr val="EDEDED"/>
          </a:solidFill>
        </p:spPr>
      </p:pic>
      <p:pic>
        <p:nvPicPr>
          <p:cNvPr id="1117" name="그림 8" descr="C:/Users/Admin1/AppData/Roaming/PolarisOffice/ETemp/26440_22663712/fImage12304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914140"/>
            <a:ext cx="4133215" cy="1517650"/>
          </a:xfrm>
          <a:prstGeom prst="roundRect"/>
          <a:solidFill>
            <a:srgbClr val="EDEDED"/>
          </a:solidFill>
        </p:spPr>
      </p:pic>
      <p:sp>
        <p:nvSpPr>
          <p:cNvPr id="1118" name="텍스트 상자 11"/>
          <p:cNvSpPr txBox="1">
            <a:spLocks/>
          </p:cNvSpPr>
          <p:nvPr/>
        </p:nvSpPr>
        <p:spPr>
          <a:xfrm rot="0">
            <a:off x="1236980" y="5589270"/>
            <a:ext cx="4131945" cy="6254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 오브젝트의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12" descr="C:/Users/Admin1/AppData/Roaming/PolarisOffice/ETemp/26440_22663712/fImage1452025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156710" cy="2157730"/>
          </a:xfrm>
          <a:prstGeom prst="roundRect"/>
          <a:solidFill>
            <a:srgbClr val="EDEDED"/>
          </a:solidFill>
        </p:spPr>
      </p:pic>
      <p:pic>
        <p:nvPicPr>
          <p:cNvPr id="1120" name="그림 15" descr="C:/Users/Admin1/AppData/Roaming/PolarisOffice/ETemp/26440_22663712/fImage4599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757930"/>
            <a:ext cx="4133850" cy="1090295"/>
          </a:xfrm>
          <a:prstGeom prst="roundRect"/>
          <a:solidFill>
            <a:srgbClr val="EDEDED"/>
          </a:solidFill>
        </p:spPr>
      </p:pic>
      <p:cxnSp>
        <p:nvCxnSpPr>
          <p:cNvPr id="1121" name="도형 16"/>
          <p:cNvCxnSpPr/>
          <p:nvPr/>
        </p:nvCxnSpPr>
        <p:spPr>
          <a:xfrm rot="0" flipV="1">
            <a:off x="7879715" y="1818640"/>
            <a:ext cx="2962275" cy="2199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45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47165"/>
            <a:ext cx="41084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관리자에 의해 자동으로 </a:t>
            </a: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240790" y="5050790"/>
            <a:ext cx="41198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</a:t>
            </a:r>
            <a:r>
              <a:rPr lang="ko-KR" sz="1800">
                <a:latin typeface="맑은 고딕" charset="0"/>
                <a:ea typeface="맑은 고딕" charset="0"/>
              </a:rPr>
              <a:t> 가비지 컬렉터는 Boehm GC </a:t>
            </a:r>
            <a:r>
              <a:rPr lang="ko-KR" sz="1800">
                <a:latin typeface="맑은 고딕" charset="0"/>
                <a:ea typeface="맑은 고딕" charset="0"/>
              </a:rPr>
              <a:t>알고리즘을</a:t>
            </a:r>
            <a:r>
              <a:rPr lang="ko-KR" sz="1800">
                <a:latin typeface="맑은 고딕" charset="0"/>
                <a:ea typeface="맑은 고딕" charset="0"/>
              </a:rPr>
              <a:t> 사용하므로, 세대 기반 </a:t>
            </a:r>
            <a:r>
              <a:rPr lang="ko-KR" sz="1800">
                <a:latin typeface="맑은 고딕" charset="0"/>
                <a:ea typeface="맑은 고딕" charset="0"/>
              </a:rPr>
              <a:t>가비지</a:t>
            </a:r>
            <a:r>
              <a:rPr lang="ko-KR" sz="1800">
                <a:latin typeface="맑은 고딕" charset="0"/>
                <a:ea typeface="맑은 고딕" charset="0"/>
              </a:rPr>
              <a:t> 컬렉터 방식을 지원하지 </a:t>
            </a:r>
            <a:r>
              <a:rPr lang="ko-KR" sz="1800">
                <a:latin typeface="맑은 고딕" charset="0"/>
                <a:ea typeface="맑은 고딕" charset="0"/>
              </a:rPr>
              <a:t>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2566670"/>
            <a:ext cx="4114165" cy="2249170"/>
          </a:xfrm>
          <a:prstGeom prst="roundRect"/>
          <a:solidFill>
            <a:srgbClr val="EDEDED"/>
          </a:solidFill>
        </p:spPr>
      </p:pic>
      <p:pic>
        <p:nvPicPr>
          <p:cNvPr id="1116" name="그림 17" descr="C:/Users/Admin1/AppData/Roaming/PolarisOffice/ETemp/26440_22663712/fImage9268261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1437640"/>
            <a:ext cx="2710815" cy="1308100"/>
          </a:xfrm>
          <a:prstGeom prst="roundRect"/>
          <a:solidFill>
            <a:srgbClr val="EDEDED"/>
          </a:solidFill>
        </p:spPr>
      </p:pic>
      <p:pic>
        <p:nvPicPr>
          <p:cNvPr id="1117" name="그림 20" descr="C:/Users/Admin1/AppData/Roaming/PolarisOffice/ETemp/26440_22663712/fImage9381262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2085"/>
            <a:ext cx="1308100" cy="1303020"/>
          </a:xfrm>
          <a:prstGeom prst="roundRect"/>
          <a:solidFill>
            <a:srgbClr val="EDEDED"/>
          </a:solidFill>
        </p:spPr>
      </p:pic>
      <p:cxnSp>
        <p:nvCxnSpPr>
          <p:cNvPr id="1118" name="도형 23"/>
          <p:cNvCxnSpPr/>
          <p:nvPr/>
        </p:nvCxnSpPr>
        <p:spPr>
          <a:xfrm rot="0" flipV="1">
            <a:off x="7957820" y="2224405"/>
            <a:ext cx="2910205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텍스트 상자 24"/>
          <p:cNvSpPr txBox="1">
            <a:spLocks/>
          </p:cNvSpPr>
          <p:nvPr/>
        </p:nvSpPr>
        <p:spPr>
          <a:xfrm rot="0">
            <a:off x="6814820" y="2873375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 변수에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Button 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0" name="그림 25" descr="C:/Users/Admin1/AppData/Roaming/PolarisOffice/ETemp/26440_22663712/fImage936726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21760"/>
            <a:ext cx="1291590" cy="1238885"/>
          </a:xfrm>
          <a:prstGeom prst="roundRect"/>
          <a:solidFill>
            <a:srgbClr val="EDEDED"/>
          </a:solidFill>
        </p:spPr>
      </p:pic>
      <p:pic>
        <p:nvPicPr>
          <p:cNvPr id="1121" name="그림 28" descr="C:/Users/Admin1/AppData/Roaming/PolarisOffice/ETemp/26440_22663712/fImage8645266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3939540"/>
            <a:ext cx="2712085" cy="1229995"/>
          </a:xfrm>
          <a:prstGeom prst="roundRect"/>
          <a:solidFill>
            <a:srgbClr val="EDEDED"/>
          </a:solidFill>
        </p:spPr>
      </p:pic>
      <p:cxnSp>
        <p:nvCxnSpPr>
          <p:cNvPr id="1122" name="도형 31"/>
          <p:cNvCxnSpPr/>
          <p:nvPr/>
        </p:nvCxnSpPr>
        <p:spPr>
          <a:xfrm rot="0" flipV="1">
            <a:off x="7438390" y="4918075"/>
            <a:ext cx="3438525" cy="34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텍스트 상자 32"/>
          <p:cNvSpPr txBox="1">
            <a:spLocks/>
          </p:cNvSpPr>
          <p:nvPr/>
        </p:nvSpPr>
        <p:spPr>
          <a:xfrm rot="0">
            <a:off x="6817360" y="5299710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Prefab 변수에 Alien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5295" y="529463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1916_16244272/fImage2546729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244465"/>
            <a:ext cx="4181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 descr="C:/Users/Admin1/AppData/Roaming/PolarisOffice/ETemp/21916_16244272/fImage301717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 rot="0">
            <a:off x="1231265" y="264604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</a:t>
            </a:r>
            <a:r>
              <a:rPr lang="ko-KR" sz="1800">
                <a:latin typeface="맑은 고딕" charset="0"/>
                <a:ea typeface="맑은 고딕" charset="0"/>
              </a:rPr>
              <a:t>Button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Event를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 descr="C:/Users/Admin1/AppData/Roaming/PolarisOffice/ETemp/21916_16244272/fImage1231817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 rot="0">
            <a:off x="1240155" y="547941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 descr="C:/Users/Admin1/AppData/Roaming/PolarisOffice/ETemp/21916_16244272/fImage1223717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2887345"/>
            <a:ext cx="41789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 descr="C:/Users/Admin1/AppData/Roaming/PolarisOffice/ETemp/21916_16244272/fImage11923179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 rot="0">
            <a:off x="1214120" y="521970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Alien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 descr="C:/Users/Admin1/AppData/Roaming/PolarisOffice/ETemp/21916_16244272/fImage5780264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 rot="0">
            <a:off x="1225550" y="27158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 descr="C:/Users/Admin1/AppData/Roaming/PolarisOffice/ETemp/21916_16244272/fImage9167268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 descr="C:/Users/Admin1/AppData/Roaming/PolarisOffice/ETemp/21916_16244272/fImage15176269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335026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7" descr="C:/Users/Admin1/AppData/Roaming/PolarisOffice/ETemp/21916_16244272/fImage1893259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60940" y="1886585"/>
            <a:ext cx="889635" cy="913130"/>
          </a:xfrm>
          <a:prstGeom prst="roundRect"/>
          <a:solidFill>
            <a:srgbClr val="EDEDED"/>
          </a:solidFill>
        </p:spPr>
      </p:pic>
      <p:pic>
        <p:nvPicPr>
          <p:cNvPr id="1078" name="그림 48" descr="C:/Users/Admin1/AppData/Roaming/PolarisOffice/ETemp/21916_16244272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326005" cy="1763395"/>
          </a:xfrm>
          <a:prstGeom prst="roundRect"/>
          <a:solidFill>
            <a:srgbClr val="EDEDED"/>
          </a:solidFill>
        </p:spPr>
      </p:pic>
      <p:pic>
        <p:nvPicPr>
          <p:cNvPr id="1079" name="그림 49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3535" y="2131060"/>
            <a:ext cx="733425" cy="427355"/>
          </a:xfrm>
          <a:prstGeom prst="rect"/>
          <a:noFill/>
        </p:spPr>
      </p:pic>
      <p:sp>
        <p:nvSpPr>
          <p:cNvPr id="1080" name="텍스트 상자 52"/>
          <p:cNvSpPr txBox="1">
            <a:spLocks/>
          </p:cNvSpPr>
          <p:nvPr/>
        </p:nvSpPr>
        <p:spPr>
          <a:xfrm rot="0">
            <a:off x="6821805" y="55010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Alien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Delete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53" descr="C:/Users/Admin1/AppData/Roaming/PolarisOffice/ETemp/21916_16244272/fImage529025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4125595"/>
            <a:ext cx="2661920" cy="1266825"/>
          </a:xfrm>
          <a:prstGeom prst="roundRect"/>
          <a:solidFill>
            <a:srgbClr val="EDEDED"/>
          </a:solidFill>
        </p:spPr>
      </p:pic>
      <p:pic>
        <p:nvPicPr>
          <p:cNvPr id="1082" name="그림 54" descr="C:/Users/Admin1/AppData/Roaming/PolarisOffice/ETemp/21916_16244272/fImage916728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4125595"/>
            <a:ext cx="1300480" cy="1258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GenericCreate(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순간 Delete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14120" y="494411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2개</a:t>
            </a:r>
            <a:r>
              <a:rPr lang="ko-KR" sz="1800">
                <a:latin typeface="맑은 고딕" charset="0"/>
                <a:ea typeface="맑은 고딕" charset="0"/>
              </a:rPr>
              <a:t>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455420"/>
            <a:ext cx="4162425" cy="3317240"/>
          </a:xfrm>
          <a:prstGeom prst="roundRect"/>
          <a:solidFill>
            <a:srgbClr val="EDEDED"/>
          </a:solidFill>
        </p:spPr>
      </p:pic>
      <p:pic>
        <p:nvPicPr>
          <p:cNvPr id="1069" name="Picture " descr="C:/Users/Admin1/AppData/Roaming/PolarisOffice/ETemp/6964_10535456/fImage52959260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645" cy="2498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31900" y="4392930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</a:t>
            </a:r>
            <a:r>
              <a:rPr lang="ko-KR" sz="1800">
                <a:latin typeface="맑은 고딕" charset="0"/>
                <a:ea typeface="맑은 고딕" charset="0"/>
              </a:rPr>
              <a:t>또는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5" descr="C:/Users/Admin1/AppData/Roaming/PolarisOffice/ETemp/6964_10535456/fImage67741291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44645" cy="2792095"/>
          </a:xfrm>
          <a:prstGeom prst="roundRect"/>
          <a:solidFill>
            <a:srgbClr val="EDEDED"/>
          </a:solidFill>
        </p:spPr>
      </p:pic>
      <p:pic>
        <p:nvPicPr>
          <p:cNvPr id="1071" name="그림 5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337693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Image 컴포넌트의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설정한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5036820" y="469265"/>
            <a:ext cx="21221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Instantiate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40180"/>
            <a:ext cx="41846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916_16244272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52265" cy="36868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05295" y="530669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(Clone)이라는 이름이 </a:t>
            </a:r>
            <a:r>
              <a:rPr lang="ko-KR" sz="1800">
                <a:latin typeface="맑은 고딕" charset="0"/>
                <a:ea typeface="맑은 고딕" charset="0"/>
              </a:rPr>
              <a:t>붙어서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1916_16244272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126740"/>
            <a:ext cx="4187825" cy="1964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49529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Space Ground 텍스처를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 descr="C:/Users/Admin1/AppData/Roaming/PolarisOffice/ETemp/21916_16244272/fImage906430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 descr="C:/Users/Admin1/AppData/Roaming/PolarisOffice/ETemp/21916_16244272/fImage564530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 rot="0">
            <a:off x="1234440" y="281051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21916_16244272/fImage603530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919220"/>
            <a:ext cx="4136390" cy="1498600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21916_16244272/fImage1736130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38275"/>
            <a:ext cx="4146550" cy="224028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21916_16244272/fImage2769430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841750"/>
            <a:ext cx="4131310" cy="1051560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630410" y="1765935"/>
            <a:ext cx="1206500" cy="2429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1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03872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Button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 B</a:t>
            </a:r>
            <a:r>
              <a:rPr sz="1800">
                <a:latin typeface="맑은 고딕" charset="0"/>
                <a:ea typeface="맑은 고딕" charset="0"/>
              </a:rPr>
              <a:t>u</a:t>
            </a:r>
            <a:r>
              <a:rPr sz="1800">
                <a:latin typeface="맑은 고딕" charset="0"/>
                <a:ea typeface="맑은 고딕" charset="0"/>
              </a:rPr>
              <a:t>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2759075"/>
            <a:ext cx="4147185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텍스처를 </a:t>
            </a:r>
            <a:r>
              <a:rPr sz="1800">
                <a:latin typeface="맑은 고딕" charset="0"/>
                <a:ea typeface="맑은 고딕" charset="0"/>
              </a:rPr>
              <a:t>선택한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Alien 오브젝트 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Body</a:t>
            </a:r>
            <a:r>
              <a:rPr sz="1800">
                <a:latin typeface="맑은 고딕" charset="0"/>
                <a:ea typeface="맑은 고딕" charset="0"/>
              </a:rPr>
              <a:t>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 descr="C:/Users/Admin1/AppData/Roaming/PolarisOffice/ETemp/6964_10535456/fImage20852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2232025"/>
          </a:xfrm>
          <a:prstGeom prst="roundRect"/>
          <a:solidFill>
            <a:srgbClr val="EDEDED"/>
          </a:solidFill>
        </p:spPr>
      </p:pic>
      <p:pic>
        <p:nvPicPr>
          <p:cNvPr id="1082" name="그림 10" descr="C:/Users/Admin1/AppData/Roaming/PolarisOffice/ETemp/6964_10535456/fImage2757925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38575"/>
            <a:ext cx="4115435" cy="1054735"/>
          </a:xfrm>
          <a:prstGeom prst="roundRect"/>
          <a:solidFill>
            <a:srgbClr val="EDEDED"/>
          </a:solidFill>
        </p:spPr>
      </p:pic>
      <p:cxnSp>
        <p:nvCxnSpPr>
          <p:cNvPr id="1083" name="도형 13"/>
          <p:cNvCxnSpPr/>
          <p:nvPr/>
        </p:nvCxnSpPr>
        <p:spPr>
          <a:xfrm rot="0" flipV="1">
            <a:off x="2558415" y="1705610"/>
            <a:ext cx="2696845" cy="2378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그림 14" descr="C:/Users/Admin1/AppData/Roaming/PolarisOffice/ETemp/6964_10535456/fImage27693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6100" y="1442085"/>
            <a:ext cx="2782570" cy="1182370"/>
          </a:xfrm>
          <a:prstGeom prst="roundRect"/>
          <a:solidFill>
            <a:srgbClr val="EDEDED"/>
          </a:solidFill>
        </p:spPr>
      </p:pic>
      <p:pic>
        <p:nvPicPr>
          <p:cNvPr id="1085" name="그림 17" descr="C:/Users/Admin1/AppData/Roaming/PolarisOffice/ETemp/6964_10535456/fImage10299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1448435"/>
            <a:ext cx="1269365" cy="1175385"/>
          </a:xfrm>
          <a:prstGeom prst="roundRect"/>
          <a:solidFill>
            <a:srgbClr val="EDEDED"/>
          </a:solidFill>
        </p:spPr>
      </p:pic>
      <p:cxnSp>
        <p:nvCxnSpPr>
          <p:cNvPr id="1086" name="도형 20"/>
          <p:cNvCxnSpPr/>
          <p:nvPr/>
        </p:nvCxnSpPr>
        <p:spPr>
          <a:xfrm rot="0" flipH="1">
            <a:off x="7533640" y="1852930"/>
            <a:ext cx="1507490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그림 21" descr="C:/Users/Admin1/AppData/Roaming/PolarisOffice/ETemp/6964_10535456/fImage12152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4087495"/>
            <a:ext cx="4139565" cy="1402715"/>
          </a:xfrm>
          <a:prstGeom prst="roundRect"/>
          <a:solidFill>
            <a:srgbClr val="EDEDED"/>
          </a:solidFill>
        </p:spPr>
      </p:pic>
      <p:sp>
        <p:nvSpPr>
          <p:cNvPr id="1088" name="텍스트 상자 24"/>
          <p:cNvSpPr txBox="1">
            <a:spLocks/>
          </p:cNvSpPr>
          <p:nvPr/>
        </p:nvSpPr>
        <p:spPr>
          <a:xfrm rot="0">
            <a:off x="6805930" y="5601970"/>
            <a:ext cx="4122420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