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16" r:id="rId12"/>
  </p:sldMasterIdLst>
  <p:notesMasterIdLst>
    <p:notesMasterId r:id="rId14"/>
  </p:notesMasterIdLst>
  <p:sldIdLst>
    <p:sldId id="303" r:id="rId16"/>
    <p:sldId id="315" r:id="rId18"/>
    <p:sldId id="317" r:id="rId20"/>
    <p:sldId id="320" r:id="rId22"/>
    <p:sldId id="316" r:id="rId24"/>
    <p:sldId id="321" r:id="rId26"/>
    <p:sldId id="318" r:id="rId28"/>
    <p:sldId id="314" r:id="rId30"/>
    <p:sldId id="319" r:id="rId32"/>
    <p:sldId id="32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442943281.png"></Relationship><Relationship Id="rId3" Type="http://schemas.openxmlformats.org/officeDocument/2006/relationships/image" Target="../media/fImage132672956827.png"></Relationship><Relationship Id="rId4" Type="http://schemas.openxmlformats.org/officeDocument/2006/relationships/image" Target="../media/fImage129512979961.png"></Relationship><Relationship Id="rId5" Type="http://schemas.openxmlformats.org/officeDocument/2006/relationships/image" Target="../media/fImage11478298491.png"></Relationship><Relationship Id="rId6" Type="http://schemas.openxmlformats.org/officeDocument/2006/relationships/image" Target="../media/fImage54332992995.png"></Relationship><Relationship Id="rId7" Type="http://schemas.openxmlformats.org/officeDocument/2006/relationships/image" Target="../media/fImage126203041942.png"></Relationship><Relationship Id="rId8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2.xml"></Relationship><Relationship Id="rId9" Type="http://schemas.openxmlformats.org/officeDocument/2006/relationships/image" Target="../media/fImage1928117041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69618841.png"></Relationship><Relationship Id="rId3" Type="http://schemas.openxmlformats.org/officeDocument/2006/relationships/image" Target="../media/fImage173371898467.png"></Relationship><Relationship Id="rId4" Type="http://schemas.openxmlformats.org/officeDocument/2006/relationships/image" Target="../media/fImage22981906334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54331748467.png"></Relationship><Relationship Id="rId8" Type="http://schemas.openxmlformats.org/officeDocument/2006/relationships/image" Target="../media/fImage114731866334.png"></Relationship><Relationship Id="rId9" Type="http://schemas.openxmlformats.org/officeDocument/2006/relationships/image" Target="../media/fImage115161876500.png"></Relationship><Relationship Id="rId10" Type="http://schemas.openxmlformats.org/officeDocument/2006/relationships/image" Target="../media/fImage54801899169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603472316500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191501945724.png"></Relationship><Relationship Id="rId8" Type="http://schemas.openxmlformats.org/officeDocument/2006/relationships/image" Target="../media/fImage122231951478.png"></Relationship><Relationship Id="rId9" Type="http://schemas.openxmlformats.org/officeDocument/2006/relationships/image" Target="../media/fImage125483459358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40861709169.png"></Relationship><Relationship Id="rId3" Type="http://schemas.openxmlformats.org/officeDocument/2006/relationships/image" Target="../media/fImage64291715724.png"></Relationship><Relationship Id="rId5" Type="http://schemas.openxmlformats.org/officeDocument/2006/relationships/image" Target="../media/fImage345611759358.png"></Relationship><Relationship Id="rId6" Type="http://schemas.openxmlformats.org/officeDocument/2006/relationships/image" Target="../media/fImage137551766962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21013266962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5012479169.png"></Relationship><Relationship Id="rId3" Type="http://schemas.openxmlformats.org/officeDocument/2006/relationships/image" Target="../media/fImage76002485724.png"></Relationship><Relationship Id="rId4" Type="http://schemas.openxmlformats.org/officeDocument/2006/relationships/image" Target="../media/fImage245002531478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7.xml"></Relationship><Relationship Id="rId9" Type="http://schemas.openxmlformats.org/officeDocument/2006/relationships/image" Target="../media/fImage94852004464.png"></Relationship><Relationship Id="rId10" Type="http://schemas.openxmlformats.org/officeDocument/2006/relationships/image" Target="../media/fImage97142015705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7" Type="http://schemas.openxmlformats.org/officeDocument/2006/relationships/image" Target="../media/fImage115431423281.png"></Relationship><Relationship Id="rId8" Type="http://schemas.openxmlformats.org/officeDocument/2006/relationships/image" Target="../media/fImage1486913841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image" Target="../media/fImage94852938145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37565" y="5269865"/>
            <a:ext cx="4497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306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 descr="C:/Users/Admin1/AppData/Roaming/PolarisOffice/ETemp/21612_20234488/fImage24169119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470" y="2690495"/>
            <a:ext cx="1952625" cy="1882775"/>
          </a:xfrm>
          <a:prstGeom prst="rect"/>
          <a:noFill/>
        </p:spPr>
      </p:pic>
      <p:pic>
        <p:nvPicPr>
          <p:cNvPr id="1036" name="그림 7" descr="C:/Users/Admin1/AppData/Roaming/PolarisOffice/ETemp/21612_20234488/fImage24169120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87725" y="2686050"/>
            <a:ext cx="1952625" cy="1882775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28370" y="4741545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76625" y="4756150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 descr="C:/Users/Admin1/AppData/Roaming/PolarisOffice/ETemp/21612_20234488/fImage1642123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0295" y="2860040"/>
            <a:ext cx="1444625" cy="513080"/>
          </a:xfrm>
          <a:prstGeom prst="roundRect"/>
          <a:solidFill>
            <a:srgbClr val="EDEDED"/>
          </a:solidFill>
        </p:spPr>
      </p:pic>
      <p:pic>
        <p:nvPicPr>
          <p:cNvPr id="1040" name="그림 13" descr="C:/Users/Admin1/AppData/Roaming/PolarisOffice/ETemp/21612_20234488/fImage1642124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6175" y="2855595"/>
            <a:ext cx="1444625" cy="513080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47750" y="337502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96005" y="338010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19250" y="3695700"/>
            <a:ext cx="303974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 descr="C:/Users/Admin1/AppData/Roaming/PolarisOffice/ETemp/21612_20234488/fImage9573132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645" y="1395095"/>
            <a:ext cx="4502150" cy="1120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67" descr="C:/Users/Admin1/AppData/Roaming/PolarisOffice/ETemp/21612_20234488/fImage5044294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0375" y="1537970"/>
            <a:ext cx="2381885" cy="1301115"/>
          </a:xfrm>
          <a:prstGeom prst="roundRect"/>
          <a:solidFill>
            <a:srgbClr val="EDEDED"/>
          </a:solidFill>
        </p:spPr>
      </p:pic>
      <p:pic>
        <p:nvPicPr>
          <p:cNvPr id="37" name="그림 70" descr="C:/Users/Admin1/AppData/Roaming/PolarisOffice/ETemp/21612_20234488/fImage13267295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1537970"/>
            <a:ext cx="1315085" cy="1301115"/>
          </a:xfrm>
          <a:prstGeom prst="roundRect"/>
          <a:solidFill>
            <a:srgbClr val="EDEDED"/>
          </a:solidFill>
        </p:spPr>
      </p:pic>
      <p:sp>
        <p:nvSpPr>
          <p:cNvPr id="38" name="텍스트 상자 73"/>
          <p:cNvSpPr txBox="1">
            <a:spLocks/>
          </p:cNvSpPr>
          <p:nvPr/>
        </p:nvSpPr>
        <p:spPr>
          <a:xfrm rot="0">
            <a:off x="1466850" y="2969260"/>
            <a:ext cx="39154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오브젝트를 선택하고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74" descr="C:/Users/Admin1/AppData/Roaming/PolarisOffice/ETemp/21612_20234488/fImage12951297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514475"/>
            <a:ext cx="4161790" cy="1267460"/>
          </a:xfrm>
          <a:prstGeom prst="roundRect"/>
          <a:solidFill>
            <a:srgbClr val="EDEDED"/>
          </a:solidFill>
        </p:spPr>
      </p:pic>
      <p:pic>
        <p:nvPicPr>
          <p:cNvPr id="40" name="그림 77" descr="C:/Users/Admin1/AppData/Roaming/PolarisOffice/ETemp/21612_20234488/fImage11478298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971800"/>
            <a:ext cx="1501140" cy="1331595"/>
          </a:xfrm>
          <a:prstGeom prst="roundRect"/>
          <a:solidFill>
            <a:srgbClr val="EDEDED"/>
          </a:solidFill>
        </p:spPr>
      </p:pic>
      <p:pic>
        <p:nvPicPr>
          <p:cNvPr id="41" name="그림 80" descr="C:/Users/Admin1/AppData/Roaming/PolarisOffice/ETemp/21612_20234488/fImage543329929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2973705"/>
            <a:ext cx="2553970" cy="1330325"/>
          </a:xfrm>
          <a:prstGeom prst="roundRect"/>
          <a:solidFill>
            <a:srgbClr val="EDEDED"/>
          </a:solidFill>
        </p:spPr>
      </p:pic>
      <p:cxnSp>
        <p:nvCxnSpPr>
          <p:cNvPr id="42" name="도형 81"/>
          <p:cNvCxnSpPr/>
          <p:nvPr/>
        </p:nvCxnSpPr>
        <p:spPr>
          <a:xfrm rot="0" flipV="1">
            <a:off x="7888605" y="2597785"/>
            <a:ext cx="2996565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2"/>
          <p:cNvCxnSpPr/>
          <p:nvPr/>
        </p:nvCxnSpPr>
        <p:spPr>
          <a:xfrm rot="0" flipV="1">
            <a:off x="7741285" y="2130425"/>
            <a:ext cx="3152775" cy="1922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83"/>
          <p:cNvCxnSpPr/>
          <p:nvPr/>
        </p:nvCxnSpPr>
        <p:spPr>
          <a:xfrm rot="0" flipV="1">
            <a:off x="10045065" y="2364105"/>
            <a:ext cx="840105" cy="987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84"/>
          <p:cNvSpPr txBox="1">
            <a:spLocks/>
          </p:cNvSpPr>
          <p:nvPr/>
        </p:nvSpPr>
        <p:spPr>
          <a:xfrm rot="0">
            <a:off x="6794500" y="4425950"/>
            <a:ext cx="41859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Chatting Manager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Chat Manager 스크립트에서 Input과 Chat Prefab 그리고 Chat Content를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5" descr="C:/Users/Admin1/AppData/Roaming/PolarisOffice/ETemp/21612_20234488/fImage12620304194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4017645"/>
            <a:ext cx="3931920" cy="1334135"/>
          </a:xfrm>
          <a:prstGeom prst="roundRect"/>
          <a:solidFill>
            <a:srgbClr val="EDEDED"/>
          </a:solidFill>
        </p:spPr>
      </p:pic>
      <p:sp>
        <p:nvSpPr>
          <p:cNvPr id="47" name="텍스트 상자 88"/>
          <p:cNvSpPr txBox="1">
            <a:spLocks/>
          </p:cNvSpPr>
          <p:nvPr/>
        </p:nvSpPr>
        <p:spPr>
          <a:xfrm rot="0">
            <a:off x="1451610" y="5508625"/>
            <a:ext cx="39262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InputField의 위치와 앵커를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944880" y="3914140"/>
            <a:ext cx="44354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1001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이고, </a:t>
            </a: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 함수는</a:t>
            </a:r>
            <a:r>
              <a:rPr lang="ko-KR" sz="1800">
                <a:latin typeface="맑은 고딕" charset="0"/>
                <a:ea typeface="맑은 고딕" charset="0"/>
              </a:rPr>
              <a:t>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 descr="C:/Users/Admin1/AppData/Roaming/PolarisOffice/ETemp/21612_20234488/fImage24169218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4245" y="1395095"/>
            <a:ext cx="2170430" cy="2238375"/>
          </a:xfrm>
          <a:prstGeom prst="rect"/>
          <a:noFill/>
        </p:spPr>
      </p:pic>
      <p:pic>
        <p:nvPicPr>
          <p:cNvPr id="1036" name="Picture " descr="C:/Users/Admin1/AppData/Roaming/PolarisOffice/ETemp/21612_20234488/fImage24169219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86125" y="1390650"/>
            <a:ext cx="2182495" cy="2251075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38555" y="3314065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07105" y="3309620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181860" y="2595880"/>
            <a:ext cx="278320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 descr="C:/Users/Admin1/AppData/Roaming/PolarisOffice/ETemp/21612_20234488/fImage31769423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5490" y="2061210"/>
            <a:ext cx="734695" cy="734695"/>
          </a:xfrm>
          <a:prstGeom prst="rect"/>
          <a:noFill/>
        </p:spPr>
      </p:pic>
      <p:pic>
        <p:nvPicPr>
          <p:cNvPr id="1045" name="그림 34" descr="C:/Users/Admin1/AppData/Roaming/PolarisOffice/ETemp/21612_20234488/fImage31769423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2056765"/>
            <a:ext cx="734695" cy="734695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 descr="C:/Users/Admin1/AppData/Roaming/PolarisOffice/ETemp/21612_20234488/fImage381675234570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5020" y="1497965"/>
            <a:ext cx="1057275" cy="944245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67906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486150" y="174879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997075" y="2226945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448175" y="222250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61815" y="1936115"/>
            <a:ext cx="102044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5" name="그림 6" descr="C:/Users/Admin1/AppData/Roaming/PolarisOffice/ETemp/21612_20234488/fImage19281170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45260"/>
            <a:ext cx="4065905" cy="3571875"/>
          </a:xfrm>
          <a:prstGeom prst="roundRect"/>
          <a:solidFill>
            <a:srgbClr val="EDEDED"/>
          </a:solidFill>
        </p:spPr>
      </p:pic>
      <p:sp>
        <p:nvSpPr>
          <p:cNvPr id="1056" name="텍스트 상자 9"/>
          <p:cNvSpPr txBox="1">
            <a:spLocks/>
          </p:cNvSpPr>
          <p:nvPr/>
        </p:nvSpPr>
        <p:spPr>
          <a:xfrm rot="0">
            <a:off x="6797675" y="5294630"/>
            <a:ext cx="40570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UI를 선택하고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9520" y="4368165"/>
            <a:ext cx="41903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</a:t>
            </a:r>
            <a:r>
              <a:rPr lang="ko-KR" sz="1800">
                <a:latin typeface="맑은 고딕" charset="0"/>
                <a:ea typeface="맑은 고딕" charset="0"/>
              </a:rPr>
              <a:t>Scroll View에 Content의 하위 오브젝트로 Text UI를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74180" y="2780665"/>
            <a:ext cx="41916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String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 Resources 폴더에 넣고 프리팹으로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209675"/>
            <a:ext cx="1581785" cy="877570"/>
          </a:xfrm>
          <a:prstGeom prst="roundRect"/>
          <a:solidFill>
            <a:srgbClr val="EDEDED"/>
          </a:solidFill>
        </p:spPr>
      </p:pic>
      <p:pic>
        <p:nvPicPr>
          <p:cNvPr id="11" name="그림 2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12670"/>
            <a:ext cx="4206240" cy="1877695"/>
          </a:xfrm>
          <a:prstGeom prst="roundRect"/>
          <a:solidFill>
            <a:srgbClr val="EDEDED"/>
          </a:solidFill>
        </p:spPr>
      </p:pic>
      <p:pic>
        <p:nvPicPr>
          <p:cNvPr id="12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211580"/>
            <a:ext cx="2153285" cy="876935"/>
          </a:xfrm>
          <a:prstGeom prst="roundRect"/>
          <a:solidFill>
            <a:srgbClr val="EDEDED"/>
          </a:solidFill>
        </p:spPr>
      </p:pic>
      <p:pic>
        <p:nvPicPr>
          <p:cNvPr id="14" name="그림 15" descr="C:/Users/Admin1/AppData/Roaming/PolarisOffice/ETemp/21612_20234488/fImage5433174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04860" y="1230630"/>
            <a:ext cx="2565400" cy="1416050"/>
          </a:xfrm>
          <a:prstGeom prst="roundRect"/>
          <a:solidFill>
            <a:srgbClr val="EDEDED"/>
          </a:solidFill>
        </p:spPr>
      </p:pic>
      <p:pic>
        <p:nvPicPr>
          <p:cNvPr id="16" name="그림 29" descr="C:/Users/Admin1/AppData/Roaming/PolarisOffice/ETemp/21612_20234488/fImage11473186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5450" y="1211580"/>
            <a:ext cx="1480185" cy="1424305"/>
          </a:xfrm>
          <a:prstGeom prst="roundRect"/>
          <a:solidFill>
            <a:srgbClr val="EDEDED"/>
          </a:solidFill>
        </p:spPr>
      </p:pic>
      <p:cxnSp>
        <p:nvCxnSpPr>
          <p:cNvPr id="15" name="도형 16"/>
          <p:cNvCxnSpPr/>
          <p:nvPr/>
        </p:nvCxnSpPr>
        <p:spPr>
          <a:xfrm rot="0">
            <a:off x="7806055" y="2344420"/>
            <a:ext cx="1496695" cy="8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32" descr="C:/Users/Admin1/AppData/Roaming/PolarisOffice/ETemp/21612_20234488/fImage11516187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3545" y="3596640"/>
            <a:ext cx="1340485" cy="1433195"/>
          </a:xfrm>
          <a:prstGeom prst="roundRect"/>
          <a:solidFill>
            <a:srgbClr val="EDEDED"/>
          </a:solidFill>
        </p:spPr>
      </p:pic>
      <p:pic>
        <p:nvPicPr>
          <p:cNvPr id="18" name="그림 35" descr="C:/Users/Admin1/AppData/Roaming/PolarisOffice/ETemp/21612_20234488/fImage5480189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607435"/>
            <a:ext cx="2721610" cy="1430655"/>
          </a:xfrm>
          <a:prstGeom prst="roundRect"/>
          <a:solidFill>
            <a:srgbClr val="EDEDED"/>
          </a:solidFill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51962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Content 오브젝트를 선택하고 Veritical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09135" y="377825"/>
            <a:ext cx="3181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333500" y="3121025"/>
            <a:ext cx="403034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Admin1/AppData/Roaming/PolarisOffice/ETemp/21612_20234488/fImage603472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2070" y="1380490"/>
            <a:ext cx="4042410" cy="1642110"/>
          </a:xfrm>
          <a:prstGeom prst="roundRect"/>
          <a:solidFill>
            <a:srgbClr val="EDEDED"/>
          </a:solidFill>
        </p:spPr>
      </p:pic>
      <p:pic>
        <p:nvPicPr>
          <p:cNvPr id="9" name="그림 41" descr="C:/Users/Admin1/AppData/Roaming/PolarisOffice/ETemp/21612_20234488/fImage19150194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83665"/>
            <a:ext cx="2345055" cy="3796030"/>
          </a:xfrm>
          <a:prstGeom prst="roundRect"/>
          <a:solidFill>
            <a:srgbClr val="EDEDED"/>
          </a:solidFill>
        </p:spPr>
      </p:pic>
      <p:pic>
        <p:nvPicPr>
          <p:cNvPr id="10" name="그림 42" descr="C:/Users/Admin1/AppData/Roaming/PolarisOffice/ETemp/21612_20234488/fImage12223195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27515" y="2270760"/>
            <a:ext cx="1621155" cy="2134235"/>
          </a:xfrm>
          <a:prstGeom prst="roundRect"/>
          <a:solidFill>
            <a:srgbClr val="EDEDED"/>
          </a:solidFill>
        </p:spPr>
      </p:pic>
      <p:sp>
        <p:nvSpPr>
          <p:cNvPr id="11" name="텍스트 상자 45"/>
          <p:cNvSpPr txBox="1">
            <a:spLocks/>
          </p:cNvSpPr>
          <p:nvPr/>
        </p:nvSpPr>
        <p:spPr>
          <a:xfrm rot="0">
            <a:off x="6816725" y="5348605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Input Field를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4" descr="C:/Users/Admin1/AppData/Roaming/PolarisOffice/ETemp/21612_20234488/fImage12548345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0325" y="4116070"/>
            <a:ext cx="4030345" cy="1106170"/>
          </a:xfrm>
          <a:prstGeom prst="roundRect"/>
          <a:solidFill>
            <a:srgbClr val="EDEDED"/>
          </a:solidFill>
        </p:spPr>
      </p:pic>
      <p:sp>
        <p:nvSpPr>
          <p:cNvPr id="13" name="텍스트 상자 97"/>
          <p:cNvSpPr txBox="1">
            <a:spLocks/>
          </p:cNvSpPr>
          <p:nvPr/>
        </p:nvSpPr>
        <p:spPr>
          <a:xfrm rot="0">
            <a:off x="1337945" y="5334000"/>
            <a:ext cx="40316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View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4525645" y="3695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11" descr="C:/Users/Admin1/AppData/Roaming/PolarisOffice/ETemp/21612_20234488/fImage24086170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263650"/>
            <a:ext cx="4058285" cy="2710815"/>
          </a:xfrm>
          <a:prstGeom prst="roundRect"/>
          <a:solidFill>
            <a:srgbClr val="EDEDED"/>
          </a:solidFill>
        </p:spPr>
      </p:pic>
      <p:pic>
        <p:nvPicPr>
          <p:cNvPr id="4" name="그림 12" descr="C:/Users/Admin1/AppData/Roaming/PolarisOffice/ETemp/21612_20234488/fImage6429171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3350895"/>
            <a:ext cx="4036695" cy="1031240"/>
          </a:xfrm>
          <a:prstGeom prst="roundRect"/>
          <a:solidFill>
            <a:srgbClr val="EDEDED"/>
          </a:solidFill>
        </p:spPr>
      </p:pic>
      <p:sp>
        <p:nvSpPr>
          <p:cNvPr id="6" name="텍스트 상자 14"/>
          <p:cNvSpPr txBox="1">
            <a:spLocks/>
          </p:cNvSpPr>
          <p:nvPr/>
        </p:nvSpPr>
        <p:spPr>
          <a:xfrm rot="0">
            <a:off x="1231265" y="5304155"/>
            <a:ext cx="40563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Preferred Size : 기본적인 콘텐츠의 크기와 UI(Text, Image, Button)의 크기에 따라 맞추어주는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64350" y="4511675"/>
            <a:ext cx="40297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String </a:t>
            </a:r>
            <a:r>
              <a:rPr lang="ko-KR" sz="1800">
                <a:latin typeface="맑은 고딕" charset="0"/>
                <a:ea typeface="맑은 고딕" charset="0"/>
              </a:rPr>
              <a:t>오브젝트를 선택하고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Content Size Fitter 컴포넌트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6" descr="C:/Users/Admin1/AppData/Roaming/PolarisOffice/ETemp/21612_20234488/fImage34561175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0120" y="4274820"/>
            <a:ext cx="1789430" cy="863600"/>
          </a:xfrm>
          <a:prstGeom prst="roundRect"/>
          <a:solidFill>
            <a:srgbClr val="EDEDED"/>
          </a:solidFill>
        </p:spPr>
      </p:pic>
      <p:pic>
        <p:nvPicPr>
          <p:cNvPr id="9" name="그림 17" descr="C:/Users/Admin1/AppData/Roaming/PolarisOffice/ETemp/21612_20234488/fImage13755176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4264660"/>
            <a:ext cx="1800225" cy="865505"/>
          </a:xfrm>
          <a:prstGeom prst="roundRect"/>
          <a:solidFill>
            <a:srgbClr val="EDEDED"/>
          </a:solidFill>
        </p:spPr>
      </p:pic>
      <p:pic>
        <p:nvPicPr>
          <p:cNvPr id="11" name="그림 93" descr="C:/Users/Admin1/AppData/Roaming/PolarisOffice/ETemp/21612_20234488/fImage12101326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255" y="1255395"/>
            <a:ext cx="4036695" cy="1905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3"/>
          <p:cNvSpPr txBox="1">
            <a:spLocks/>
          </p:cNvSpPr>
          <p:nvPr/>
        </p:nvSpPr>
        <p:spPr>
          <a:xfrm rot="0">
            <a:off x="4356735" y="405765"/>
            <a:ext cx="35604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4"/>
          <p:cNvSpPr txBox="1">
            <a:spLocks/>
          </p:cNvSpPr>
          <p:nvPr/>
        </p:nvSpPr>
        <p:spPr>
          <a:xfrm rot="0">
            <a:off x="1292225" y="4253230"/>
            <a:ext cx="40703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Min Size : LayOut Group 컴포넌트와 함께 사용</a:t>
            </a:r>
            <a:r>
              <a:rPr lang="ko-KR" sz="1800">
                <a:latin typeface="맑은 고딕" charset="0"/>
                <a:ea typeface="맑은 고딕" charset="0"/>
              </a:rPr>
              <a:t>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Min Size</a:t>
            </a:r>
            <a:r>
              <a:rPr lang="ko-KR" sz="1800">
                <a:latin typeface="맑은 고딕" charset="0"/>
                <a:ea typeface="맑은 고딕" charset="0"/>
              </a:rPr>
              <a:t>의 경우 </a:t>
            </a:r>
            <a:r>
              <a:rPr sz="1800">
                <a:latin typeface="맑은 고딕" charset="0"/>
                <a:ea typeface="맑은 고딕" charset="0"/>
              </a:rPr>
              <a:t>레이아웃 요소의 최소 크기를 기준으로 UI의 크기를 맞추는 옵션입니다.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5"/>
          <p:cNvSpPr txBox="1">
            <a:spLocks/>
          </p:cNvSpPr>
          <p:nvPr/>
        </p:nvSpPr>
        <p:spPr>
          <a:xfrm rot="0">
            <a:off x="6824980" y="4805680"/>
            <a:ext cx="415099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스크롤 뷰에서 Content라는 게임 오브젝트의 하위 오브젝트로 UI 오브젝트가 생성될 때 생성된 수에 따라 스크롤바의 크기가 조절됩니다.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6" descr="C:/Users/Admin1/AppData/Roaming/PolarisOffice/ETemp/21612_20234488/fImage250124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0955" y="1367790"/>
            <a:ext cx="4055110" cy="2686050"/>
          </a:xfrm>
          <a:prstGeom prst="rect"/>
          <a:noFill/>
        </p:spPr>
      </p:pic>
      <p:pic>
        <p:nvPicPr>
          <p:cNvPr id="6" name="그림 17" descr="C:/Users/Admin1/AppData/Roaming/PolarisOffice/ETemp/21612_20234488/fImage7600248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76705" y="1559560"/>
            <a:ext cx="3124835" cy="2214880"/>
          </a:xfrm>
          <a:prstGeom prst="roundRect"/>
          <a:solidFill>
            <a:srgbClr val="EDEDED"/>
          </a:solidFill>
        </p:spPr>
      </p:pic>
      <p:sp>
        <p:nvSpPr>
          <p:cNvPr id="7" name="텍스트 상자 18"/>
          <p:cNvSpPr txBox="1">
            <a:spLocks/>
          </p:cNvSpPr>
          <p:nvPr/>
        </p:nvSpPr>
        <p:spPr>
          <a:xfrm rot="0">
            <a:off x="1889125" y="1860550"/>
            <a:ext cx="831215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Layout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9"/>
          <p:cNvSpPr txBox="1">
            <a:spLocks/>
          </p:cNvSpPr>
          <p:nvPr/>
        </p:nvSpPr>
        <p:spPr>
          <a:xfrm rot="0">
            <a:off x="1801495" y="3166110"/>
            <a:ext cx="101727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0"/>
          <p:cNvSpPr txBox="1">
            <a:spLocks/>
          </p:cNvSpPr>
          <p:nvPr/>
        </p:nvSpPr>
        <p:spPr>
          <a:xfrm rot="0">
            <a:off x="3384550" y="3173730"/>
            <a:ext cx="101727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3370580" y="1932305"/>
            <a:ext cx="101727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74775"/>
            <a:ext cx="4149725" cy="3206750"/>
          </a:xfrm>
          <a:prstGeom prst="roundRect"/>
          <a:solidFill>
            <a:srgbClr val="EDEDED"/>
          </a:solidFill>
        </p:spPr>
      </p:pic>
      <p:sp>
        <p:nvSpPr>
          <p:cNvPr id="12" name="텍스트 상자 48"/>
          <p:cNvSpPr txBox="1">
            <a:spLocks/>
          </p:cNvSpPr>
          <p:nvPr/>
        </p:nvSpPr>
        <p:spPr>
          <a:xfrm rot="0">
            <a:off x="1897380" y="3001010"/>
            <a:ext cx="831215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Layout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49"/>
          <p:cNvSpPr txBox="1">
            <a:spLocks/>
          </p:cNvSpPr>
          <p:nvPr/>
        </p:nvSpPr>
        <p:spPr>
          <a:xfrm rot="0">
            <a:off x="3463925" y="3001010"/>
            <a:ext cx="831215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Layout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50"/>
          <p:cNvSpPr txBox="1">
            <a:spLocks/>
          </p:cNvSpPr>
          <p:nvPr/>
        </p:nvSpPr>
        <p:spPr>
          <a:xfrm rot="0">
            <a:off x="3453130" y="1858010"/>
            <a:ext cx="831215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Layout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07840" y="372110"/>
            <a:ext cx="35763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189355" y="3961130"/>
            <a:ext cx="4124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 descr="C:/Users/Admin1/AppData/Roaming/PolarisOffice/ETemp/21612_20234488/fImage2169207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38625" y="3030220"/>
            <a:ext cx="743585" cy="791845"/>
          </a:xfrm>
          <a:prstGeom prst="roundRect"/>
          <a:solidFill>
            <a:srgbClr val="EDEDED"/>
          </a:solidFill>
        </p:spPr>
      </p:pic>
      <p:pic>
        <p:nvPicPr>
          <p:cNvPr id="17" name="그림 37" descr="C:/Users/Admin1/AppData/Roaming/PolarisOffice/ETemp/21612_20234488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322705"/>
            <a:ext cx="2395855" cy="2494915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19900" y="4234180"/>
            <a:ext cx="40297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51" descr="C:/Users/Admin1/AppData/Roaming/PolarisOffice/ETemp/21612_20234488/fImage9485200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41750" y="1333500"/>
            <a:ext cx="1530985" cy="1418590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26" idx="2"/>
          </p:cNvCxnSpPr>
          <p:nvPr/>
        </p:nvCxnSpPr>
        <p:spPr>
          <a:xfrm rot="0" flipH="1" flipV="1">
            <a:off x="4606925" y="2751455"/>
            <a:ext cx="3810" cy="2794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54" descr="C:/Users/Admin1/AppData/Roaming/PolarisOffice/ETemp/21612_20234488/fImage9714201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23975"/>
            <a:ext cx="4020185" cy="27241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312920"/>
            <a:ext cx="41338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채팅 UI를 생성하도록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채팅 UI의 위치를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오브젝트의 하위 오브젝트로 설정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PunRPC 함수로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791325" y="4315460"/>
            <a:ext cx="43249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InputField에 입력한 값을 string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채팅을 입력하고 Enter Key를 누르는 순간 RPC 함수를 호출</a:t>
            </a:r>
            <a:r>
              <a:rPr lang="ko-KR" sz="1800">
                <a:latin typeface="맑은 고딕" charset="0"/>
                <a:ea typeface="맑은 고딕" charset="0"/>
              </a:rPr>
              <a:t>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2" descr="C:/Users/Admin1/AppData/Roaming/PolarisOffice/ETemp/21612_20234488/fImage11543142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337945"/>
            <a:ext cx="4315460" cy="2834640"/>
          </a:xfrm>
          <a:prstGeom prst="rect"/>
          <a:noFill/>
        </p:spPr>
      </p:pic>
      <p:sp>
        <p:nvSpPr>
          <p:cNvPr id="35" name="텍스트 상자 45"/>
          <p:cNvSpPr txBox="1">
            <a:spLocks/>
          </p:cNvSpPr>
          <p:nvPr/>
        </p:nvSpPr>
        <p:spPr>
          <a:xfrm rot="0">
            <a:off x="4323715" y="476885"/>
            <a:ext cx="3554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2" descr="C:/Users/Admin1/AppData/Roaming/PolarisOffice/ETemp/21612_20234488/fImage14869138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356995"/>
            <a:ext cx="4124325" cy="2806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 rot="0">
            <a:off x="1228725" y="5160010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 descr="C:/Users/Admin1/AppData/Roaming/PolarisOffice/ETemp/21612_20234488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1504950"/>
            <a:ext cx="4198620" cy="3486785"/>
          </a:xfrm>
          <a:prstGeom prst="rect"/>
          <a:noFill/>
        </p:spPr>
      </p:pic>
      <p:sp>
        <p:nvSpPr>
          <p:cNvPr id="38" name="텍스트 상자 64"/>
          <p:cNvSpPr txBox="1">
            <a:spLocks/>
          </p:cNvSpPr>
          <p:nvPr/>
        </p:nvSpPr>
        <p:spPr>
          <a:xfrm rot="0">
            <a:off x="6798310" y="5496560"/>
            <a:ext cx="40798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Chatting Manager에</a:t>
            </a:r>
            <a:r>
              <a:rPr lang="ko-KR" sz="1800">
                <a:latin typeface="맑은 고딕" charset="0"/>
                <a:ea typeface="맑은 고딕" charset="0"/>
              </a:rPr>
              <a:t> Photon View 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65" descr="C:/Users/Admin1/AppData/Roaming/PolarisOffice/ETemp/21612_20234488/fImage8792234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3525" y="2095500"/>
            <a:ext cx="1721485" cy="2677160"/>
          </a:xfrm>
          <a:prstGeom prst="roundRect"/>
          <a:solidFill>
            <a:srgbClr val="EDEDED"/>
          </a:solidFill>
        </p:spPr>
      </p:pic>
      <p:pic>
        <p:nvPicPr>
          <p:cNvPr id="40" name="그림 66" descr="C:/Users/Admin1/AppData/Roaming/PolarisOffice/ETemp/21612_20234488/fImage9485293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5425"/>
            <a:ext cx="2200910" cy="3791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