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64" r:id="rId12"/>
  </p:sldMasterIdLst>
  <p:notesMasterIdLst>
    <p:notesMasterId r:id="rId14"/>
  </p:notesMasterIdLst>
  <p:sldIdLst>
    <p:sldId id="293" r:id="rId16"/>
    <p:sldId id="305" r:id="rId18"/>
    <p:sldId id="294" r:id="rId19"/>
    <p:sldId id="295" r:id="rId20"/>
    <p:sldId id="306" r:id="rId21"/>
    <p:sldId id="307" r:id="rId22"/>
    <p:sldId id="288" r:id="rId23"/>
    <p:sldId id="308" r:id="rId24"/>
    <p:sldId id="301" r:id="rId25"/>
    <p:sldId id="287" r:id="rId26"/>
    <p:sldId id="30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13" Type="http://schemas.openxmlformats.org/officeDocument/2006/relationships/image" Target="../media/fImage462429141.png"></Relationship><Relationship Id="rId14" Type="http://schemas.openxmlformats.org/officeDocument/2006/relationships/image" Target="../media/fImage66822928467.png"></Relationship><Relationship Id="rId15" Type="http://schemas.openxmlformats.org/officeDocument/2006/relationships/image" Target="../media/fImage212422936334.png"></Relationship><Relationship Id="rId1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7" Type="http://schemas.openxmlformats.org/officeDocument/2006/relationships/notesSlide" Target="../notesSlides/notesSlide10.xml"></Relationship><Relationship Id="rId12" Type="http://schemas.openxmlformats.org/officeDocument/2006/relationships/image" Target="../media/fImage187452986500.png"></Relationship><Relationship Id="rId13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5" Type="http://schemas.openxmlformats.org/officeDocument/2006/relationships/image" Target="../media/fImage684032178467.png"></Relationship><Relationship Id="rId6" Type="http://schemas.openxmlformats.org/officeDocument/2006/relationships/image" Target="../media/fImage72232226334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fImage72742946500.png"></Relationship><Relationship Id="rId4" Type="http://schemas.openxmlformats.org/officeDocument/2006/relationships/image" Target="../media/fImage223252959169.png"></Relationship><Relationship Id="rId5" Type="http://schemas.openxmlformats.org/officeDocument/2006/relationships/image" Target="../media/fImage254672965724.png"></Relationship><Relationship Id="rId6" Type="http://schemas.openxmlformats.org/officeDocument/2006/relationships/image" Target="../media/fImage77952971478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0" Type="http://schemas.openxmlformats.org/officeDocument/2006/relationships/image" Target="../media/fImage301717141.png"></Relationship><Relationship Id="rId11" Type="http://schemas.openxmlformats.org/officeDocument/2006/relationships/image" Target="../media/fImage77952971478.png"></Relationship><Relationship Id="rId12" Type="http://schemas.openxmlformats.org/officeDocument/2006/relationships/image" Target="../media/fImage123181758467.png"></Relationship><Relationship Id="rId13" Type="http://schemas.openxmlformats.org/officeDocument/2006/relationships/image" Target="../media/fImage122371776334.png"></Relationship><Relationship Id="rId14" Type="http://schemas.openxmlformats.org/officeDocument/2006/relationships/image" Target="../media/fImage119231796500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7" Type="http://schemas.openxmlformats.org/officeDocument/2006/relationships/notesSlide" Target="../notesSlides/notesSlide4.xml"></Relationship><Relationship Id="rId12" Type="http://schemas.openxmlformats.org/officeDocument/2006/relationships/image" Target="../media/fImage57802649169.png"></Relationship><Relationship Id="rId13" Type="http://schemas.openxmlformats.org/officeDocument/2006/relationships/image" Target="../media/fImage9167268572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151762691478.png"></Relationship><Relationship Id="rId16" Type="http://schemas.openxmlformats.org/officeDocument/2006/relationships/image" Target="../media/fImage18932593281.png"></Relationship><Relationship Id="rId17" Type="http://schemas.openxmlformats.org/officeDocument/2006/relationships/image" Target="../media/fImage82892606827.png"></Relationship><Relationship Id="rId18" Type="http://schemas.openxmlformats.org/officeDocument/2006/relationships/image" Target="../media/fImage52902588145.png"></Relationship><Relationship Id="rId19" Type="http://schemas.openxmlformats.org/officeDocument/2006/relationships/image" Target="../media/fImage91672829358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35932596962.png"></Relationship><Relationship Id="rId3" Type="http://schemas.openxmlformats.org/officeDocument/2006/relationships/image" Target="../media/fImage529592604464.png"></Relationship><Relationship Id="rId4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77412915705.png"></Relationship><Relationship Id="rId3" Type="http://schemas.openxmlformats.org/officeDocument/2006/relationships/image" Target="../media/fImage192962919169.png"></Relationship><Relationship Id="rId4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notesSlide" Target="../notesSlides/notesSlide7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0643028145.png"></Relationship><Relationship Id="rId3" Type="http://schemas.openxmlformats.org/officeDocument/2006/relationships/image" Target="../media/fImage56453033281.png"></Relationship><Relationship Id="rId4" Type="http://schemas.openxmlformats.org/officeDocument/2006/relationships/image" Target="../media/fImage60353066827.png"></Relationship><Relationship Id="rId5" Type="http://schemas.openxmlformats.org/officeDocument/2006/relationships/image" Target="../media/fImage173613079961.png"></Relationship><Relationship Id="rId6" Type="http://schemas.openxmlformats.org/officeDocument/2006/relationships/image" Target="../media/fImage27694308491.png"></Relationship><Relationship Id="rId7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image" Target="../media/fImage258202649961.png"></Relationship><Relationship Id="rId8" Type="http://schemas.openxmlformats.org/officeDocument/2006/relationships/notesSlide" Target="../notesSlides/notesSlide9.xml"></Relationship><Relationship Id="rId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0250" y="329565"/>
            <a:ext cx="31235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477135" cy="279400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469765"/>
            <a:ext cx="413639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Object라는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Create라는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89425" y="3499485"/>
            <a:ext cx="702310" cy="741680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51" idx="2"/>
          </p:cNvCxnSpPr>
          <p:nvPr/>
        </p:nvCxnSpPr>
        <p:spPr>
          <a:xfrm rot="0" flipV="1">
            <a:off x="4640580" y="3161030"/>
            <a:ext cx="2540" cy="339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텍스트 상자 1"/>
          <p:cNvSpPr txBox="1">
            <a:spLocks/>
          </p:cNvSpPr>
          <p:nvPr/>
        </p:nvSpPr>
        <p:spPr>
          <a:xfrm rot="0">
            <a:off x="6822440" y="5303520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Back Ground 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" descr="C:/Users/Admin1/AppData/Roaming/PolarisOffice/ETemp/28716_10216168/fImage4624291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1741170"/>
            <a:ext cx="1447800" cy="1420495"/>
          </a:xfrm>
          <a:prstGeom prst="roundRect"/>
          <a:solidFill>
            <a:srgbClr val="EDEDED"/>
          </a:solidFill>
        </p:spPr>
      </p:pic>
      <p:pic>
        <p:nvPicPr>
          <p:cNvPr id="1052" name="그림 4" descr="C:/Users/Admin1/AppData/Roaming/PolarisOffice/ETemp/28716_10216168/fImage6682292846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226945"/>
            <a:ext cx="1241425" cy="2080260"/>
          </a:xfrm>
          <a:prstGeom prst="roundRect"/>
          <a:solidFill>
            <a:srgbClr val="EDEDED"/>
          </a:solidFill>
        </p:spPr>
      </p:pic>
      <p:pic>
        <p:nvPicPr>
          <p:cNvPr id="1053" name="그림 5" descr="C:/Users/Admin1/AppData/Roaming/PolarisOffice/ETemp/28716_10216168/fImage21242293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2696845" cy="3662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285740" y="509905"/>
            <a:ext cx="1621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Destory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1927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파괴하는</a:t>
            </a:r>
            <a:r>
              <a:rPr lang="ko-KR" sz="1800">
                <a:latin typeface="맑은 고딕" charset="0"/>
                <a:ea typeface="맑은 고딕" charset="0"/>
              </a:rPr>
              <a:t>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일정</a:t>
            </a:r>
            <a:r>
              <a:rPr lang="ko-KR" sz="1800">
                <a:latin typeface="맑은 고딕" charset="0"/>
                <a:ea typeface="맑은 고딕" charset="0"/>
              </a:rPr>
              <a:t> 시간을 설정하고 일정 시간 후에 </a:t>
            </a:r>
            <a:r>
              <a:rPr lang="ko-KR" sz="1800">
                <a:latin typeface="맑은 고딕" charset="0"/>
                <a:ea typeface="맑은 고딕" charset="0"/>
              </a:rPr>
              <a:t>파괴할</a:t>
            </a:r>
            <a:r>
              <a:rPr lang="ko-KR" sz="1800">
                <a:latin typeface="맑은 고딕" charset="0"/>
                <a:ea typeface="맑은 고딕" charset="0"/>
              </a:rPr>
              <a:t> 수 있도록 설정할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오브젝트가 메모리에서 해제되면 </a:t>
            </a:r>
            <a:r>
              <a:rPr lang="ko-KR" sz="1800">
                <a:latin typeface="맑은 고딕" charset="0"/>
                <a:ea typeface="맑은 고딕" charset="0"/>
              </a:rPr>
              <a:t>Object의</a:t>
            </a:r>
            <a:r>
              <a:rPr lang="ko-KR" sz="1800">
                <a:latin typeface="맑은 고딕" charset="0"/>
                <a:ea typeface="맑은 고딕" charset="0"/>
              </a:rPr>
              <a:t> == 연산자 오버로딩으로 </a:t>
            </a:r>
            <a:r>
              <a:rPr lang="ko-KR" sz="1800">
                <a:latin typeface="맑은 고딕" charset="0"/>
                <a:ea typeface="맑은 고딕" charset="0"/>
              </a:rPr>
              <a:t>인하여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해제된</a:t>
            </a:r>
            <a:r>
              <a:rPr lang="ko-KR" sz="1800">
                <a:latin typeface="맑은 고딕" charset="0"/>
                <a:ea typeface="맑은 고딕" charset="0"/>
              </a:rPr>
              <a:t> 객체를 확인할 수 </a:t>
            </a:r>
            <a:r>
              <a:rPr lang="ko-KR" sz="1800">
                <a:latin typeface="맑은 고딕" charset="0"/>
                <a:ea typeface="맑은 고딕" charset="0"/>
              </a:rPr>
              <a:t>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메모리에서 해제되었을 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객체를</a:t>
            </a:r>
            <a:r>
              <a:rPr lang="ko-KR" sz="1800">
                <a:latin typeface="맑은 고딕" charset="0"/>
                <a:ea typeface="맑은 고딕" charset="0"/>
              </a:rPr>
              <a:t> 참조하는 참조 변수들은 허상 </a:t>
            </a:r>
            <a:r>
              <a:rPr lang="ko-KR" sz="1800">
                <a:latin typeface="맑은 고딕" charset="0"/>
                <a:ea typeface="맑은 고딕" charset="0"/>
              </a:rPr>
              <a:t>포인터가</a:t>
            </a:r>
            <a:r>
              <a:rPr lang="ko-KR" sz="1800">
                <a:latin typeface="맑은 고딕" charset="0"/>
                <a:ea typeface="맑은 고딕" charset="0"/>
              </a:rPr>
              <a:t> 되지 않도록 null을 가리키도록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30695" y="5514340"/>
            <a:ext cx="41179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C#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UnityEngine.Object는</a:t>
            </a:r>
            <a:r>
              <a:rPr lang="ko-KR" sz="1800">
                <a:latin typeface="맑은 고딕" charset="0"/>
                <a:ea typeface="맑은 고딕" charset="0"/>
              </a:rPr>
              <a:t> 객체이기 </a:t>
            </a:r>
            <a:r>
              <a:rPr lang="ko-KR" sz="1800">
                <a:latin typeface="맑은 고딕" charset="0"/>
                <a:ea typeface="맑은 고딕" charset="0"/>
              </a:rPr>
              <a:t>때문에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해제되지</a:t>
            </a:r>
            <a:r>
              <a:rPr lang="ko-KR" sz="1800">
                <a:latin typeface="맑은 고딕" charset="0"/>
                <a:ea typeface="맑은 고딕" charset="0"/>
              </a:rPr>
              <a:t>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4" descr="C:/Users/Admin1/AppData/Roaming/PolarisOffice/ETemp/21916_16244272/fImage187452986500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2731770"/>
            <a:ext cx="4135120" cy="2583180"/>
          </a:xfrm>
          <a:prstGeom prst="roundRect"/>
          <a:solidFill>
            <a:srgbClr val="EDEDED"/>
          </a:solidFill>
        </p:spPr>
      </p:pic>
      <p:sp>
        <p:nvSpPr>
          <p:cNvPr id="1111" name="텍스트 상자 78"/>
          <p:cNvSpPr txBox="1">
            <a:spLocks/>
          </p:cNvSpPr>
          <p:nvPr/>
        </p:nvSpPr>
        <p:spPr>
          <a:xfrm rot="0">
            <a:off x="6822440" y="155448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</a:t>
            </a:r>
            <a:r>
              <a:rPr lang="ko-KR" sz="1800">
                <a:latin typeface="맑은 고딕" charset="0"/>
                <a:ea typeface="맑은 고딕" charset="0"/>
              </a:rPr>
              <a:t> ) 함수로 게임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파괴했을</a:t>
            </a:r>
            <a:r>
              <a:rPr lang="ko-KR" sz="1800">
                <a:latin typeface="맑은 고딕" charset="0"/>
                <a:ea typeface="맑은 고딕" charset="0"/>
              </a:rPr>
              <a:t> 때 C++ </a:t>
            </a:r>
            <a:r>
              <a:rPr lang="ko-KR" sz="1800">
                <a:latin typeface="맑은 고딕" charset="0"/>
                <a:ea typeface="맑은 고딕" charset="0"/>
              </a:rPr>
              <a:t>nativeObject는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메모리에서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해제됩니다.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3100" y="353060"/>
            <a:ext cx="32270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Managed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Heap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257935" y="1438910"/>
            <a:ext cx="41078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힙이란?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메모리</a:t>
            </a:r>
            <a:r>
              <a:rPr lang="ko-KR" sz="1800">
                <a:latin typeface="맑은 고딕" charset="0"/>
                <a:ea typeface="맑은 고딕" charset="0"/>
              </a:rPr>
              <a:t> 관리자에 의해 자동으로 </a:t>
            </a: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메모리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Rect 0"/>
          <p:cNvSpPr txBox="1">
            <a:spLocks/>
          </p:cNvSpPr>
          <p:nvPr/>
        </p:nvSpPr>
        <p:spPr>
          <a:xfrm rot="0">
            <a:off x="6816725" y="5314950"/>
            <a:ext cx="41414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</a:t>
            </a:r>
            <a:r>
              <a:rPr lang="ko-KR" sz="1800">
                <a:latin typeface="맑은 고딕" charset="0"/>
                <a:ea typeface="맑은 고딕" charset="0"/>
              </a:rPr>
              <a:t> 힙의 경우 더 이상 할당할 </a:t>
            </a:r>
            <a:r>
              <a:rPr lang="ko-KR" sz="1800">
                <a:latin typeface="맑은 고딕" charset="0"/>
                <a:ea typeface="맑은 고딕" charset="0"/>
              </a:rPr>
              <a:t>메모리</a:t>
            </a:r>
            <a:r>
              <a:rPr lang="ko-KR" sz="1800">
                <a:latin typeface="맑은 고딕" charset="0"/>
                <a:ea typeface="맑은 고딕" charset="0"/>
              </a:rPr>
              <a:t> 공간이 없다면 메모리 공간의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2배로 확장합니다.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2" name="텍스트 상자 4"/>
          <p:cNvSpPr txBox="1">
            <a:spLocks/>
          </p:cNvSpPr>
          <p:nvPr/>
        </p:nvSpPr>
        <p:spPr>
          <a:xfrm rot="0">
            <a:off x="1240790" y="5033645"/>
            <a:ext cx="412623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Unity의</a:t>
            </a:r>
            <a:r>
              <a:rPr lang="ko-KR" sz="1800">
                <a:latin typeface="맑은 고딕" charset="0"/>
                <a:ea typeface="맑은 고딕" charset="0"/>
              </a:rPr>
              <a:t> 가비지 컬렉터는 Boehm GC </a:t>
            </a:r>
            <a:r>
              <a:rPr lang="ko-KR" sz="1800">
                <a:latin typeface="맑은 고딕" charset="0"/>
                <a:ea typeface="맑은 고딕" charset="0"/>
              </a:rPr>
              <a:t>알고리즘을</a:t>
            </a:r>
            <a:r>
              <a:rPr lang="ko-KR" sz="1800">
                <a:latin typeface="맑은 고딕" charset="0"/>
                <a:ea typeface="맑은 고딕" charset="0"/>
              </a:rPr>
              <a:t> 사용하므로, 세대 기반 </a:t>
            </a:r>
            <a:r>
              <a:rPr lang="ko-KR" sz="1800">
                <a:latin typeface="맑은 고딕" charset="0"/>
                <a:ea typeface="맑은 고딕" charset="0"/>
              </a:rPr>
              <a:t>가비지</a:t>
            </a:r>
            <a:r>
              <a:rPr lang="ko-KR" sz="1800">
                <a:latin typeface="맑은 고딕" charset="0"/>
                <a:ea typeface="맑은 고딕" charset="0"/>
              </a:rPr>
              <a:t> 컬렉터 방식을 지원하지 </a:t>
            </a:r>
            <a:r>
              <a:rPr lang="ko-KR" sz="1800">
                <a:latin typeface="맑은 고딕" charset="0"/>
                <a:ea typeface="맑은 고딕" charset="0"/>
              </a:rPr>
              <a:t>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5" name="그림 4" descr="C:/Users/Admin1/AppData/Roaming/PolarisOffice/ETemp/21916_16244272/fImage68403217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2566670"/>
            <a:ext cx="4114165" cy="2249170"/>
          </a:xfrm>
          <a:prstGeom prst="roundRect"/>
          <a:solidFill>
            <a:srgbClr val="EDEDED"/>
          </a:solidFill>
        </p:spPr>
      </p:pic>
      <p:pic>
        <p:nvPicPr>
          <p:cNvPr id="1116" name="그림 16" descr="C:/Users/Admin1/AppData/Roaming/PolarisOffice/ETemp/21916_16244272/fImage7223222633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1438275"/>
            <a:ext cx="4143375" cy="3601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46710"/>
            <a:ext cx="3124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44" name="Rect 0"/>
          <p:cNvSpPr txBox="1">
            <a:spLocks/>
          </p:cNvSpPr>
          <p:nvPr/>
        </p:nvSpPr>
        <p:spPr>
          <a:xfrm rot="0">
            <a:off x="1240790" y="529653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Raw Image를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Render Texture라는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0" name="Rect 0"/>
          <p:cNvSpPr txBox="1">
            <a:spLocks/>
          </p:cNvSpPr>
          <p:nvPr/>
        </p:nvSpPr>
        <p:spPr>
          <a:xfrm rot="0">
            <a:off x="6805295" y="529463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Create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8775" y="2247900"/>
            <a:ext cx="1198245" cy="2050415"/>
          </a:xfrm>
          <a:prstGeom prst="roundRect"/>
          <a:solidFill>
            <a:srgbClr val="EDEDED"/>
          </a:solidFill>
        </p:spPr>
      </p:pic>
      <p:pic>
        <p:nvPicPr>
          <p:cNvPr id="1056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2799715" cy="3670300"/>
          </a:xfrm>
          <a:prstGeom prst="roundRect"/>
          <a:solidFill>
            <a:srgbClr val="EDEDED"/>
          </a:solidFill>
        </p:spPr>
      </p:pic>
      <p:pic>
        <p:nvPicPr>
          <p:cNvPr id="1057" name="그림 16" descr="C:/Users/Admin1/AppData/Roaming/PolarisOffice/ETemp/21916_16244272/fImage25467296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438275"/>
            <a:ext cx="2803525" cy="3627120"/>
          </a:xfrm>
          <a:prstGeom prst="roundRect"/>
          <a:solidFill>
            <a:srgbClr val="EDEDED"/>
          </a:solidFill>
        </p:spPr>
      </p:pic>
      <p:pic>
        <p:nvPicPr>
          <p:cNvPr id="1058" name="그림 19" descr="C:/Users/Admin1/AppData/Roaming/PolarisOffice/ETemp/21916_16244272/fImage7795297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33915" y="2273300"/>
            <a:ext cx="1223645" cy="20072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5010" y="372110"/>
            <a:ext cx="3149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244465"/>
            <a:ext cx="41814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Create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2" descr="C:/Users/Admin1/AppData/Roaming/PolarisOffice/ETemp/21916_16244272/fImage3017171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21280" y="1393825"/>
            <a:ext cx="2752725" cy="1144270"/>
          </a:xfrm>
          <a:prstGeom prst="roundRect"/>
          <a:solidFill>
            <a:srgbClr val="EDEDED"/>
          </a:solidFill>
        </p:spPr>
      </p:pic>
      <p:pic>
        <p:nvPicPr>
          <p:cNvPr id="1038" name="그림 3" descr="C:/Users/Admin1/AppData/Roaming/PolarisOffice/ETemp/21916_16244272/fImage7795297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386205"/>
            <a:ext cx="1240790" cy="1146810"/>
          </a:xfrm>
          <a:prstGeom prst="roundRect"/>
          <a:solidFill>
            <a:srgbClr val="EDEDED"/>
          </a:solidFill>
        </p:spPr>
      </p:pic>
      <p:sp>
        <p:nvSpPr>
          <p:cNvPr id="1039" name="텍스트 상자 5"/>
          <p:cNvSpPr txBox="1">
            <a:spLocks/>
          </p:cNvSpPr>
          <p:nvPr/>
        </p:nvSpPr>
        <p:spPr>
          <a:xfrm rot="0">
            <a:off x="1231265" y="2646045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Create </a:t>
            </a:r>
            <a:r>
              <a:rPr lang="ko-KR" sz="1800">
                <a:latin typeface="맑은 고딕" charset="0"/>
                <a:ea typeface="맑은 고딕" charset="0"/>
              </a:rPr>
              <a:t>Button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</a:t>
            </a:r>
            <a:r>
              <a:rPr lang="ko-KR" sz="1800">
                <a:latin typeface="맑은 고딕" charset="0"/>
                <a:ea typeface="맑은 고딕" charset="0"/>
              </a:rPr>
              <a:t> 함수에 </a:t>
            </a:r>
            <a:r>
              <a:rPr lang="ko-KR" sz="1800">
                <a:latin typeface="맑은 고딕" charset="0"/>
                <a:ea typeface="맑은 고딕" charset="0"/>
              </a:rPr>
              <a:t>Event를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6" descr="C:/Users/Admin1/AppData/Roaming/PolarisOffice/ETemp/21916_16244272/fImage12318175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729355"/>
            <a:ext cx="4138295" cy="1663065"/>
          </a:xfrm>
          <a:prstGeom prst="roundRect"/>
          <a:solidFill>
            <a:srgbClr val="EDEDED"/>
          </a:solidFill>
        </p:spPr>
      </p:pic>
      <p:sp>
        <p:nvSpPr>
          <p:cNvPr id="1041" name="텍스트 상자 9"/>
          <p:cNvSpPr txBox="1">
            <a:spLocks/>
          </p:cNvSpPr>
          <p:nvPr/>
        </p:nvSpPr>
        <p:spPr>
          <a:xfrm rot="0">
            <a:off x="1240155" y="5479415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Back Ground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2" name="그림 10" descr="C:/Users/Admin1/AppData/Roaming/PolarisOffice/ETemp/21916_16244272/fImage12237177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1395095"/>
            <a:ext cx="4159885" cy="1379220"/>
          </a:xfrm>
          <a:prstGeom prst="roundRect"/>
          <a:solidFill>
            <a:srgbClr val="EDEDED"/>
          </a:solidFill>
        </p:spPr>
      </p:pic>
      <p:sp>
        <p:nvSpPr>
          <p:cNvPr id="1043" name="텍스트 상자 14"/>
          <p:cNvSpPr txBox="1">
            <a:spLocks/>
          </p:cNvSpPr>
          <p:nvPr/>
        </p:nvSpPr>
        <p:spPr>
          <a:xfrm rot="0">
            <a:off x="6795770" y="2887345"/>
            <a:ext cx="41789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Render Texture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5" descr="C:/Users/Admin1/AppData/Roaming/PolarisOffice/ETemp/21916_16244272/fImage11923179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025" y="3686810"/>
            <a:ext cx="4161790" cy="1456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텍스트 상자 21"/>
          <p:cNvSpPr txBox="1">
            <a:spLocks/>
          </p:cNvSpPr>
          <p:nvPr/>
        </p:nvSpPr>
        <p:spPr>
          <a:xfrm rot="0">
            <a:off x="1214120" y="521970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Alien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설정한 다음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28" descr="C:/Users/Admin1/AppData/Roaming/PolarisOffice/ETemp/21916_16244272/fImage5780264916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7305" y="1459230"/>
            <a:ext cx="2799715" cy="1177290"/>
          </a:xfrm>
          <a:prstGeom prst="roundRect"/>
          <a:solidFill>
            <a:srgbClr val="EDEDED"/>
          </a:solidFill>
        </p:spPr>
      </p:pic>
      <p:sp>
        <p:nvSpPr>
          <p:cNvPr id="1073" name="텍스트 상자 35"/>
          <p:cNvSpPr txBox="1">
            <a:spLocks/>
          </p:cNvSpPr>
          <p:nvPr/>
        </p:nvSpPr>
        <p:spPr>
          <a:xfrm rot="0">
            <a:off x="1225550" y="271589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 폴더에 Alien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4" name="그림 36" descr="C:/Users/Admin1/AppData/Roaming/PolarisOffice/ETemp/21916_16244272/fImage9167268572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5705" y="1455420"/>
            <a:ext cx="1303020" cy="1179830"/>
          </a:xfrm>
          <a:prstGeom prst="roundRect"/>
          <a:solidFill>
            <a:srgbClr val="EDEDED"/>
          </a:solidFill>
        </p:spPr>
      </p:pic>
      <p:pic>
        <p:nvPicPr>
          <p:cNvPr id="1072" name="그림 34" descr="C:/Users/Admin1/AppData/Roaming/PolarisOffice/ETemp/21916_16244272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2190" y="1852295"/>
            <a:ext cx="578485" cy="387985"/>
          </a:xfrm>
          <a:prstGeom prst="rect"/>
          <a:noFill/>
        </p:spPr>
      </p:pic>
      <p:pic>
        <p:nvPicPr>
          <p:cNvPr id="1075" name="그림 39" descr="C:/Users/Admin1/AppData/Roaming/PolarisOffice/ETemp/21916_16244272/fImage151762691478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5230" y="3799840"/>
            <a:ext cx="4161790" cy="1343025"/>
          </a:xfrm>
          <a:prstGeom prst="roundRect"/>
          <a:solidFill>
            <a:srgbClr val="EDEDED"/>
          </a:solidFill>
        </p:spPr>
      </p:pic>
      <p:sp>
        <p:nvSpPr>
          <p:cNvPr id="1076" name="텍스트 상자 46"/>
          <p:cNvSpPr txBox="1">
            <a:spLocks/>
          </p:cNvSpPr>
          <p:nvPr/>
        </p:nvSpPr>
        <p:spPr>
          <a:xfrm rot="0">
            <a:off x="6822440" y="3350260"/>
            <a:ext cx="41179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Delete라는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47" descr="C:/Users/Admin1/AppData/Roaming/PolarisOffice/ETemp/21916_16244272/fImage1893259328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60940" y="1886585"/>
            <a:ext cx="889635" cy="913130"/>
          </a:xfrm>
          <a:prstGeom prst="roundRect"/>
          <a:solidFill>
            <a:srgbClr val="EDEDED"/>
          </a:solidFill>
        </p:spPr>
      </p:pic>
      <p:pic>
        <p:nvPicPr>
          <p:cNvPr id="1078" name="그림 48" descr="C:/Users/Admin1/AppData/Roaming/PolarisOffice/ETemp/21916_16244272/fImage82892606827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8595"/>
            <a:ext cx="2326005" cy="1763395"/>
          </a:xfrm>
          <a:prstGeom prst="roundRect"/>
          <a:solidFill>
            <a:srgbClr val="EDEDED"/>
          </a:solidFill>
        </p:spPr>
      </p:pic>
      <p:pic>
        <p:nvPicPr>
          <p:cNvPr id="1079" name="그림 49" descr="C:/Users/Admin1/AppData/Roaming/PolarisOffice/ETemp/21916_16244272/fImage224217199570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33535" y="2131060"/>
            <a:ext cx="733425" cy="427355"/>
          </a:xfrm>
          <a:prstGeom prst="rect"/>
          <a:noFill/>
        </p:spPr>
      </p:pic>
      <p:sp>
        <p:nvSpPr>
          <p:cNvPr id="1080" name="텍스트 상자 52"/>
          <p:cNvSpPr txBox="1">
            <a:spLocks/>
          </p:cNvSpPr>
          <p:nvPr/>
        </p:nvSpPr>
        <p:spPr>
          <a:xfrm rot="0">
            <a:off x="6821805" y="550100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Alien </a:t>
            </a:r>
            <a:r>
              <a:rPr lang="ko-KR" sz="1800">
                <a:latin typeface="맑은 고딕" charset="0"/>
                <a:ea typeface="맑은 고딕" charset="0"/>
              </a:rPr>
              <a:t>오브젝트에 </a:t>
            </a:r>
            <a:r>
              <a:rPr lang="ko-KR" sz="1800">
                <a:latin typeface="맑은 고딕" charset="0"/>
                <a:ea typeface="맑은 고딕" charset="0"/>
              </a:rPr>
              <a:t>Delete </a:t>
            </a:r>
            <a:r>
              <a:rPr lang="ko-KR"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53" descr="C:/Users/Admin1/AppData/Roaming/PolarisOffice/ETemp/21916_16244272/fImage52902588145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86750" y="4125595"/>
            <a:ext cx="2661920" cy="1266825"/>
          </a:xfrm>
          <a:prstGeom prst="roundRect"/>
          <a:solidFill>
            <a:srgbClr val="EDEDED"/>
          </a:solidFill>
        </p:spPr>
      </p:pic>
      <p:pic>
        <p:nvPicPr>
          <p:cNvPr id="1082" name="그림 54" descr="C:/Users/Admin1/AppData/Roaming/PolarisOffice/ETemp/21916_16244272/fImage91672829358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4125595"/>
            <a:ext cx="1300480" cy="12585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643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GenericCreate(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생성되는 순간 Delete 컴포넌트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추가하도록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14120" y="494411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Create 스크립트의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변수와</a:t>
            </a:r>
            <a:r>
              <a:rPr lang="ko-KR" sz="1800">
                <a:latin typeface="맑은 고딕" charset="0"/>
                <a:ea typeface="맑은 고딕" charset="0"/>
              </a:rPr>
              <a:t> GameObject 변수를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bool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2개</a:t>
            </a:r>
            <a:r>
              <a:rPr lang="ko-KR" sz="1800">
                <a:latin typeface="맑은 고딕" charset="0"/>
                <a:ea typeface="맑은 고딕" charset="0"/>
              </a:rPr>
              <a:t> 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8" name="Picture " descr="C:/Users/Admin1/AppData/Roaming/PolarisOffice/ETemp/21916_16244272/fImage73593259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1455420"/>
            <a:ext cx="4162425" cy="3317240"/>
          </a:xfrm>
          <a:prstGeom prst="roundRect"/>
          <a:solidFill>
            <a:srgbClr val="EDEDED"/>
          </a:solidFill>
        </p:spPr>
      </p:pic>
      <p:pic>
        <p:nvPicPr>
          <p:cNvPr id="1069" name="Picture " descr="C:/Users/Admin1/AppData/Roaming/PolarisOffice/ETemp/21916_16244272/fImage52959260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56055"/>
            <a:ext cx="4144010" cy="25152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31900" y="4392930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Update(</a:t>
            </a:r>
            <a:r>
              <a:rPr lang="ko-KR" sz="1800">
                <a:latin typeface="맑은 고딕" charset="0"/>
                <a:ea typeface="맑은 고딕" charset="0"/>
              </a:rPr>
              <a:t>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조건에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버튼</a:t>
            </a:r>
            <a:r>
              <a:rPr lang="ko-KR" sz="1800">
                <a:latin typeface="맑은 고딕" charset="0"/>
                <a:ea typeface="맑은 고딕" charset="0"/>
              </a:rPr>
              <a:t> 오브젝트를 활성화 </a:t>
            </a:r>
            <a:r>
              <a:rPr lang="ko-KR" sz="1800">
                <a:latin typeface="맑은 고딕" charset="0"/>
                <a:ea typeface="맑은 고딕" charset="0"/>
              </a:rPr>
              <a:t>또는 </a:t>
            </a:r>
            <a:r>
              <a:rPr lang="ko-KR" sz="1800">
                <a:latin typeface="맑은 고딕" charset="0"/>
                <a:ea typeface="맑은 고딕" charset="0"/>
              </a:rPr>
              <a:t>비활성</a:t>
            </a:r>
            <a:r>
              <a:rPr lang="ko-KR" sz="1800">
                <a:latin typeface="맑은 고딕" charset="0"/>
                <a:ea typeface="맑은 고딕" charset="0"/>
              </a:rPr>
              <a:t>화</a:t>
            </a:r>
            <a:r>
              <a:rPr lang="ko-KR"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이미지에 fillAmount 값을 </a:t>
            </a:r>
            <a:r>
              <a:rPr lang="ko-KR" sz="1800">
                <a:latin typeface="맑은 고딕" charset="0"/>
                <a:ea typeface="맑은 고딕" charset="0"/>
              </a:rPr>
              <a:t>시간에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0" name="그림 55" descr="C:/Users/Admin1/AppData/Roaming/PolarisOffice/ETemp/21916_16244272/fImage67741291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52265" cy="2791460"/>
          </a:xfrm>
          <a:prstGeom prst="roundRect"/>
          <a:solidFill>
            <a:srgbClr val="EDEDED"/>
          </a:solidFill>
        </p:spPr>
      </p:pic>
      <p:pic>
        <p:nvPicPr>
          <p:cNvPr id="1071" name="그림 58" descr="C:/Users/Admin1/AppData/Roaming/PolarisOffice/ETemp/21916_16244272/fImage19296291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7165"/>
            <a:ext cx="4144010" cy="3376930"/>
          </a:xfrm>
          <a:prstGeom prst="roundRect"/>
          <a:solidFill>
            <a:srgbClr val="EDEDED"/>
          </a:solidFill>
        </p:spPr>
      </p:pic>
      <p:sp>
        <p:nvSpPr>
          <p:cNvPr id="1072" name="텍스트 상자 59"/>
          <p:cNvSpPr txBox="1">
            <a:spLocks/>
          </p:cNvSpPr>
          <p:nvPr/>
        </p:nvSpPr>
        <p:spPr>
          <a:xfrm rot="0">
            <a:off x="6807200" y="5041900"/>
            <a:ext cx="414147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Image 컴포넌트의 </a:t>
            </a:r>
            <a:r>
              <a:rPr lang="ko-KR" sz="1800">
                <a:latin typeface="맑은 고딕" charset="0"/>
                <a:ea typeface="맑은 고딕" charset="0"/>
              </a:rPr>
              <a:t>Image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설정한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Method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Origin을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5036820" y="469265"/>
            <a:ext cx="212217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Instantiate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1735" y="1440180"/>
            <a:ext cx="418465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</a:t>
            </a:r>
            <a:r>
              <a:rPr lang="ko-KR" sz="1800">
                <a:latin typeface="맑은 고딕" charset="0"/>
                <a:ea typeface="맑은 고딕" charset="0"/>
              </a:rPr>
              <a:t> )함수는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생성하는</a:t>
            </a:r>
            <a:r>
              <a:rPr lang="ko-KR" sz="1800">
                <a:latin typeface="맑은 고딕" charset="0"/>
                <a:ea typeface="맑은 고딕" charset="0"/>
              </a:rPr>
              <a:t>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생성할 때 생성되는 위치와 </a:t>
            </a:r>
            <a:r>
              <a:rPr lang="ko-KR" sz="1800">
                <a:latin typeface="맑은 고딕" charset="0"/>
                <a:ea typeface="맑은 고딕" charset="0"/>
              </a:rPr>
              <a:t>생성될</a:t>
            </a:r>
            <a:r>
              <a:rPr lang="ko-KR" sz="1800">
                <a:latin typeface="맑은 고딕" charset="0"/>
                <a:ea typeface="맑은 고딕" charset="0"/>
              </a:rPr>
              <a:t> 때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오브젝트의 생성은 메모리를 새로 </a:t>
            </a:r>
            <a:r>
              <a:rPr lang="ko-KR" sz="1800">
                <a:latin typeface="맑은 고딕" charset="0"/>
                <a:ea typeface="맑은 고딕" charset="0"/>
              </a:rPr>
              <a:t>할당하며,</a:t>
            </a:r>
            <a:r>
              <a:rPr lang="ko-KR" sz="1800">
                <a:latin typeface="맑은 고딕" charset="0"/>
                <a:ea typeface="맑은 고딕" charset="0"/>
              </a:rPr>
              <a:t> Managed Heap 영역에서 </a:t>
            </a:r>
            <a:r>
              <a:rPr lang="ko-KR" sz="1800">
                <a:latin typeface="맑은 고딕" charset="0"/>
                <a:ea typeface="맑은 고딕" charset="0"/>
              </a:rPr>
              <a:t>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 descr="C:/Users/Admin1/AppData/Roaming/PolarisOffice/ETemp/21916_16244272/fImage291399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38275"/>
            <a:ext cx="4152265" cy="368681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805295" y="5306695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</a:t>
            </a:r>
            <a:r>
              <a:rPr lang="ko-KR" sz="1800">
                <a:latin typeface="맑은 고딕" charset="0"/>
                <a:ea typeface="맑은 고딕" charset="0"/>
              </a:rPr>
              <a:t>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생성하게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되면</a:t>
            </a:r>
            <a:r>
              <a:rPr lang="ko-KR" sz="1800">
                <a:latin typeface="맑은 고딕" charset="0"/>
                <a:ea typeface="맑은 고딕" charset="0"/>
              </a:rPr>
              <a:t> (Clone)이라는 이름이 </a:t>
            </a:r>
            <a:r>
              <a:rPr lang="ko-KR" sz="1800">
                <a:latin typeface="맑은 고딕" charset="0"/>
                <a:ea typeface="맑은 고딕" charset="0"/>
              </a:rPr>
              <a:t>붙어서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 descr="C:/Users/Admin1/AppData/Roaming/PolarisOffice/ETemp/21916_16244272/fImage688723905436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3126740"/>
            <a:ext cx="4187825" cy="19646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705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67" name="Rect 0"/>
          <p:cNvSpPr txBox="1">
            <a:spLocks/>
          </p:cNvSpPr>
          <p:nvPr/>
        </p:nvSpPr>
        <p:spPr>
          <a:xfrm rot="0">
            <a:off x="1240790" y="5495290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Generic Create( ) 함수를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2" name="Rect 0"/>
          <p:cNvSpPr txBox="1">
            <a:spLocks/>
          </p:cNvSpPr>
          <p:nvPr/>
        </p:nvSpPr>
        <p:spPr>
          <a:xfrm rot="0">
            <a:off x="6807200" y="5041900"/>
            <a:ext cx="4141470" cy="11385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Space Ground 텍스처를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Back Ground</a:t>
            </a:r>
            <a:r>
              <a:rPr sz="1800">
                <a:latin typeface="맑은 고딕" charset="0"/>
                <a:ea typeface="맑은 고딕" charset="0"/>
              </a:rPr>
              <a:t> 오브젝트의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3" name="그림 60" descr="C:/Users/Admin1/AppData/Roaming/PolarisOffice/ETemp/21916_16244272/fImage9064302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1447165"/>
            <a:ext cx="1274445" cy="1247775"/>
          </a:xfrm>
          <a:prstGeom prst="roundRect"/>
          <a:solidFill>
            <a:srgbClr val="EDEDED"/>
          </a:solidFill>
        </p:spPr>
      </p:pic>
      <p:pic>
        <p:nvPicPr>
          <p:cNvPr id="1074" name="그림 63" descr="C:/Users/Admin1/AppData/Roaming/PolarisOffice/ETemp/21916_16244272/fImage5645303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2705" y="1447165"/>
            <a:ext cx="2791460" cy="1257935"/>
          </a:xfrm>
          <a:prstGeom prst="roundRect"/>
          <a:solidFill>
            <a:srgbClr val="EDEDED"/>
          </a:solidFill>
        </p:spPr>
      </p:pic>
      <p:cxnSp>
        <p:nvCxnSpPr>
          <p:cNvPr id="1075" name="도형 66"/>
          <p:cNvCxnSpPr/>
          <p:nvPr/>
        </p:nvCxnSpPr>
        <p:spPr>
          <a:xfrm rot="0">
            <a:off x="2256790" y="1894840"/>
            <a:ext cx="1224280" cy="2933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텍스트 상자 67"/>
          <p:cNvSpPr txBox="1">
            <a:spLocks/>
          </p:cNvSpPr>
          <p:nvPr/>
        </p:nvSpPr>
        <p:spPr>
          <a:xfrm rot="0">
            <a:off x="1234440" y="281051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Create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 Click( ) 함수에 Create </a:t>
            </a:r>
            <a:r>
              <a:rPr lang="ko-KR" sz="1800">
                <a:latin typeface="맑은 고딕" charset="0"/>
                <a:ea typeface="맑은 고딕" charset="0"/>
              </a:rPr>
              <a:t>Object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68" descr="C:/Users/Admin1/AppData/Roaming/PolarisOffice/ETemp/21916_16244272/fImage6035306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9520" y="3919220"/>
            <a:ext cx="4136390" cy="1498600"/>
          </a:xfrm>
          <a:prstGeom prst="roundRect"/>
          <a:solidFill>
            <a:srgbClr val="EDEDED"/>
          </a:solidFill>
        </p:spPr>
      </p:pic>
      <p:pic>
        <p:nvPicPr>
          <p:cNvPr id="1078" name="그림 71" descr="C:/Users/Admin1/AppData/Roaming/PolarisOffice/ETemp/21916_16244272/fImage17361307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2120" y="1438275"/>
            <a:ext cx="4146550" cy="2240280"/>
          </a:xfrm>
          <a:prstGeom prst="roundRect"/>
          <a:solidFill>
            <a:srgbClr val="EDEDED"/>
          </a:solidFill>
        </p:spPr>
      </p:pic>
      <p:pic>
        <p:nvPicPr>
          <p:cNvPr id="1079" name="그림 74" descr="C:/Users/Admin1/AppData/Roaming/PolarisOffice/ETemp/21916_16244272/fImage2769430849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3841750"/>
            <a:ext cx="4131310" cy="1051560"/>
          </a:xfrm>
          <a:prstGeom prst="roundRect"/>
          <a:solidFill>
            <a:srgbClr val="EDEDED"/>
          </a:solidFill>
        </p:spPr>
      </p:pic>
      <p:cxnSp>
        <p:nvCxnSpPr>
          <p:cNvPr id="1080" name="도형 77"/>
          <p:cNvCxnSpPr/>
          <p:nvPr/>
        </p:nvCxnSpPr>
        <p:spPr>
          <a:xfrm rot="0" flipV="1">
            <a:off x="9630410" y="1765935"/>
            <a:ext cx="1206500" cy="2429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02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45565"/>
            <a:ext cx="4139565" cy="2447925"/>
          </a:xfrm>
          <a:prstGeom prst="roundRect"/>
          <a:solidFill>
            <a:srgbClr val="EDEDED"/>
          </a:solidFill>
        </p:spPr>
      </p:pic>
      <p:sp>
        <p:nvSpPr>
          <p:cNvPr id="1103" name="텍스트 상자 57"/>
          <p:cNvSpPr txBox="1">
            <a:spLocks/>
          </p:cNvSpPr>
          <p:nvPr/>
        </p:nvSpPr>
        <p:spPr>
          <a:xfrm rot="0">
            <a:off x="6827520" y="3893820"/>
            <a:ext cx="4136390" cy="23393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Delete 스크립트를 선택한 다음 Start( ) 함수 안에 게임 오브젝트를 파괴하는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Random.Range( )를 사용하여 게임 오브젝트가 1 ~ 5초 사이의 특정 시간에 파괴될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