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49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3" r:id="rId20"/>
    <p:sldId id="281" r:id="rId21"/>
    <p:sldId id="280" r:id="rId22"/>
    <p:sldId id="282" r:id="rId23"/>
    <p:sldId id="284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8" Type="http://schemas.openxmlformats.org/officeDocument/2006/relationships/image" Target="../media/fImage44681028467.png"></Relationship><Relationship Id="rId9" Type="http://schemas.openxmlformats.org/officeDocument/2006/relationships/image" Target="../media/fImage30521036334.png"></Relationship><Relationship Id="rId11" Type="http://schemas.openxmlformats.org/officeDocument/2006/relationships/image" Target="../media/fImage47031079169.png"></Relationship><Relationship Id="rId14" Type="http://schemas.openxmlformats.org/officeDocument/2006/relationships/image" Target="../media/fImage1042514941.png"></Relationship><Relationship Id="rId1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415872006500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48302109169.png"></Relationship><Relationship Id="rId3" Type="http://schemas.openxmlformats.org/officeDocument/2006/relationships/image" Target="../media/fImage59492115724.png"></Relationship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7031079169.png"></Relationship><Relationship Id="rId3" Type="http://schemas.openxmlformats.org/officeDocument/2006/relationships/image" Target="../media/fImage122552266962.png"></Relationship><Relationship Id="rId4" Type="http://schemas.openxmlformats.org/officeDocument/2006/relationships/image" Target="../media/fImage106112284464.png"></Relationship><Relationship Id="rId5" Type="http://schemas.openxmlformats.org/officeDocument/2006/relationships/image" Target="../media/fImage287362315705.png"></Relationship><Relationship Id="rId6" Type="http://schemas.openxmlformats.org/officeDocument/2006/relationships/image" Target="../media/fImage58872328145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911478.png"></Relationship><Relationship Id="rId8" Type="http://schemas.openxmlformats.org/officeDocument/2006/relationships/image" Target="../media/fImage107461049169.png"></Relationship><Relationship Id="rId9" Type="http://schemas.openxmlformats.org/officeDocument/2006/relationships/image" Target="../media/fImage509414241.png"></Relationship><Relationship Id="rId10" Type="http://schemas.openxmlformats.org/officeDocument/2006/relationships/image" Target="../media/fImage116491438467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1052045705.png"></Relationship><Relationship Id="rId13" Type="http://schemas.openxmlformats.org/officeDocument/2006/relationships/image" Target="../media/fImage82731446334.png"></Relationship><Relationship Id="rId14" Type="http://schemas.openxmlformats.org/officeDocument/2006/relationships/image" Target="../media/fImage56851456500.png"></Relationship><Relationship Id="rId15" Type="http://schemas.openxmlformats.org/officeDocument/2006/relationships/image" Target="../media/fImage56851469169.png"></Relationship><Relationship Id="rId16" Type="http://schemas.openxmlformats.org/officeDocument/2006/relationships/image" Target="../media/fImage115041485724.png"></Relationship><Relationship Id="rId1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348941616334.png"></Relationship><Relationship Id="rId5" Type="http://schemas.openxmlformats.org/officeDocument/2006/relationships/image" Target="../media/fImage461311626500.png"></Relationship><Relationship Id="rId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2" Type="http://schemas.openxmlformats.org/officeDocument/2006/relationships/image" Target="../media/fImage56991491478.png"></Relationship><Relationship Id="rId13" Type="http://schemas.openxmlformats.org/officeDocument/2006/relationships/image" Target="../media/fImage495091509358.png"></Relationship><Relationship Id="rId14" Type="http://schemas.openxmlformats.org/officeDocument/2006/relationships/image" Target="../media/fImage166781641478.png"></Relationship><Relationship Id="rId15" Type="http://schemas.openxmlformats.org/officeDocument/2006/relationships/image" Target="../media/fImage20671195705.png"></Relationship><Relationship Id="rId16" Type="http://schemas.openxmlformats.org/officeDocument/2006/relationships/image" Target="../media/fImage56851606962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3" Type="http://schemas.openxmlformats.org/officeDocument/2006/relationships/image" Target="../media/fImage63441614464.png"></Relationship><Relationship Id="rId14" Type="http://schemas.openxmlformats.org/officeDocument/2006/relationships/image" Target="../media/fImage85061645705.png"></Relationship><Relationship Id="rId15" Type="http://schemas.openxmlformats.org/officeDocument/2006/relationships/image" Target="../media/fImage69971668145.png"></Relationship><Relationship Id="rId16" Type="http://schemas.openxmlformats.org/officeDocument/2006/relationships/image" Target="../media/fImage92421673281.png"></Relationship><Relationship Id="rId1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33022345436.png"></Relationship><Relationship Id="rId9" Type="http://schemas.openxmlformats.org/officeDocument/2006/relationships/image" Target="../media/fImage108091599358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1994931096827.png"></Relationship><Relationship Id="rId7" Type="http://schemas.openxmlformats.org/officeDocument/2006/relationships/image" Target="../media/fImage63721716962.png"></Relationship><Relationship Id="rId9" Type="http://schemas.openxmlformats.org/officeDocument/2006/relationships/image" Target="../media/fImage116851796827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fImage152481719961.png"></Relationship><Relationship Id="rId9" Type="http://schemas.openxmlformats.org/officeDocument/2006/relationships/image" Target="../media/fImage3537172491.png"></Relationship><Relationship Id="rId10" Type="http://schemas.openxmlformats.org/officeDocument/2006/relationships/image" Target="../media/fImage92421732995.png"></Relationship><Relationship Id="rId11" Type="http://schemas.openxmlformats.org/officeDocument/2006/relationships/image" Target="../media/fImage93961751942.png"></Relationship><Relationship Id="rId12" Type="http://schemas.openxmlformats.org/officeDocument/2006/relationships/image" Target="../media/fImage151831784827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156710" y="402590"/>
            <a:ext cx="3885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0630" y="4177030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Capsule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CharacterControl이라는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4785"/>
            <a:ext cx="2454910" cy="2644140"/>
          </a:xfrm>
          <a:prstGeom prst="roundRect"/>
          <a:solidFill>
            <a:srgbClr val="EDEDED"/>
          </a:solidFill>
        </p:spPr>
      </p:pic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32225" y="1446530"/>
            <a:ext cx="1518920" cy="1463675"/>
          </a:xfrm>
          <a:prstGeom prst="roundRect"/>
          <a:solidFill>
            <a:srgbClr val="EDEDED"/>
          </a:solidFill>
        </p:spPr>
      </p:pic>
      <p:pic>
        <p:nvPicPr>
          <p:cNvPr id="15" name="그림 1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70680" y="3275330"/>
            <a:ext cx="842645" cy="821055"/>
          </a:xfrm>
          <a:prstGeom prst="roundRect"/>
          <a:solidFill>
            <a:srgbClr val="EDEDED"/>
          </a:solidFill>
        </p:spPr>
      </p:pic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50975"/>
            <a:ext cx="4124325" cy="1350645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2907030"/>
            <a:ext cx="41217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15" idx="0"/>
          </p:cNvCxnSpPr>
          <p:nvPr/>
        </p:nvCxnSpPr>
        <p:spPr>
          <a:xfrm rot="0" flipH="1" flipV="1">
            <a:off x="4591050" y="2909570"/>
            <a:ext cx="1270" cy="366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740785"/>
            <a:ext cx="4131945" cy="1712595"/>
          </a:xfrm>
          <a:prstGeom prst="roundRect"/>
          <a:solidFill>
            <a:srgbClr val="EDEDED"/>
          </a:solidFill>
        </p:spPr>
      </p:pic>
      <p:sp>
        <p:nvSpPr>
          <p:cNvPr id="22" name="텍스트 상자 5"/>
          <p:cNvSpPr txBox="1">
            <a:spLocks/>
          </p:cNvSpPr>
          <p:nvPr/>
        </p:nvSpPr>
        <p:spPr>
          <a:xfrm rot="0">
            <a:off x="6815455" y="5556250"/>
            <a:ext cx="412242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오브젝트의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6818630" y="548005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1" descr="C:/Users/Admin1/AppData/Roaming/PolarisOffice/ETemp/7096_10494752/fImage41587200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13510"/>
            <a:ext cx="4140835" cy="3922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1421765" y="4639945"/>
            <a:ext cx="396875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3D Object를 선택하고 Sphere를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Billiard Ball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1605" y="1414145"/>
            <a:ext cx="2607310" cy="3037205"/>
          </a:xfrm>
          <a:prstGeom prst="roundRect"/>
          <a:solidFill>
            <a:srgbClr val="EDEDED"/>
          </a:solidFill>
        </p:spPr>
      </p:pic>
      <p:pic>
        <p:nvPicPr>
          <p:cNvPr id="5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061210"/>
            <a:ext cx="1203960" cy="1732280"/>
          </a:xfrm>
          <a:prstGeom prst="roundRect"/>
          <a:solidFill>
            <a:srgbClr val="EDEDED"/>
          </a:solidFill>
        </p:spPr>
      </p:pic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7475" y="1502410"/>
            <a:ext cx="3999230" cy="1350645"/>
          </a:xfrm>
          <a:prstGeom prst="roundRect"/>
          <a:solidFill>
            <a:srgbClr val="EDEDED"/>
          </a:solidFill>
        </p:spPr>
      </p:pic>
      <p:sp>
        <p:nvSpPr>
          <p:cNvPr id="60" name="Rect 0"/>
          <p:cNvSpPr txBox="1">
            <a:spLocks/>
          </p:cNvSpPr>
          <p:nvPr/>
        </p:nvSpPr>
        <p:spPr>
          <a:xfrm>
            <a:off x="1388745" y="2946400"/>
            <a:ext cx="3990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1760" y="3771900"/>
            <a:ext cx="4004945" cy="1588770"/>
          </a:xfrm>
          <a:prstGeom prst="roundRect"/>
          <a:solidFill>
            <a:srgbClr val="EDEDED"/>
          </a:solidFill>
        </p:spPr>
      </p:pic>
      <p:sp>
        <p:nvSpPr>
          <p:cNvPr id="62" name="텍스트 상자 35"/>
          <p:cNvSpPr txBox="1">
            <a:spLocks/>
          </p:cNvSpPr>
          <p:nvPr/>
        </p:nvSpPr>
        <p:spPr>
          <a:xfrm>
            <a:off x="1382395" y="5426075"/>
            <a:ext cx="4004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오브젝트를 선택하고 위치를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504950"/>
            <a:ext cx="4044315" cy="1240790"/>
          </a:xfrm>
          <a:prstGeom prst="roundRect"/>
          <a:solidFill>
            <a:srgbClr val="EDEDED"/>
          </a:solidFill>
        </p:spPr>
      </p:pic>
      <p:sp>
        <p:nvSpPr>
          <p:cNvPr id="64" name="텍스트 상자 40"/>
          <p:cNvSpPr txBox="1">
            <a:spLocks/>
          </p:cNvSpPr>
          <p:nvPr/>
        </p:nvSpPr>
        <p:spPr>
          <a:xfrm>
            <a:off x="6802755" y="28016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 Material를 선택하고 Bounciness값과 Bounce Combine값을 최대로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7995" y="3879850"/>
            <a:ext cx="2771140" cy="1169670"/>
          </a:xfrm>
          <a:prstGeom prst="roundRect"/>
          <a:solidFill>
            <a:srgbClr val="EDEDED"/>
          </a:solidFill>
        </p:spPr>
      </p:pic>
      <p:pic>
        <p:nvPicPr>
          <p:cNvPr id="66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86200"/>
            <a:ext cx="1160780" cy="1174115"/>
          </a:xfrm>
          <a:prstGeom prst="roundRect"/>
          <a:solidFill>
            <a:srgbClr val="EDEDED"/>
          </a:solidFill>
        </p:spPr>
      </p:pic>
      <p:sp>
        <p:nvSpPr>
          <p:cNvPr id="67" name="텍스트 상자 47"/>
          <p:cNvSpPr txBox="1">
            <a:spLocks/>
          </p:cNvSpPr>
          <p:nvPr/>
        </p:nvSpPr>
        <p:spPr>
          <a:xfrm>
            <a:off x="6814185" y="51511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 있는 Texture에 Ball 텍스처를 선택하고 Billiard Ball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48"/>
          <p:cNvCxnSpPr/>
          <p:nvPr/>
        </p:nvCxnSpPr>
        <p:spPr>
          <a:xfrm rot="0" flipH="1">
            <a:off x="7672070" y="4537075"/>
            <a:ext cx="546100" cy="4337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48735" y="402590"/>
            <a:ext cx="44907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38250" y="515493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3D Object에서 Plane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 Snowy Land라는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19" descr="C:/Users/Admin1/AppData/Roaming/PolarisOffice/ETemp/7096_10494752/fImage15953191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5865" y="1438275"/>
            <a:ext cx="2644775" cy="3558540"/>
          </a:xfrm>
          <a:prstGeom prst="roundRect"/>
          <a:solidFill>
            <a:srgbClr val="EDEDED"/>
          </a:solidFill>
        </p:spPr>
      </p:pic>
      <p:sp>
        <p:nvSpPr>
          <p:cNvPr id="27" name="텍스트 상자 10"/>
          <p:cNvSpPr txBox="1">
            <a:spLocks/>
          </p:cNvSpPr>
          <p:nvPr/>
        </p:nvSpPr>
        <p:spPr>
          <a:xfrm rot="0">
            <a:off x="6812915" y="2948940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Plane 게임 오브젝트</a:t>
            </a:r>
            <a:r>
              <a:rPr lang="ko-KR" sz="1800">
                <a:latin typeface="맑은 고딕" charset="0"/>
                <a:ea typeface="맑은 고딕" charset="0"/>
              </a:rPr>
              <a:t>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3740785"/>
            <a:ext cx="4140835" cy="1564005"/>
          </a:xfrm>
          <a:prstGeom prst="roundRect"/>
          <a:solidFill>
            <a:srgbClr val="EDEDED"/>
          </a:solidFill>
        </p:spPr>
      </p:pic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42353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1" descr="C:/Users/Admin1/AppData/Roaming/PolarisOffice/ETemp/7096_10494752/fImage5094142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2415" y="2327910"/>
            <a:ext cx="1288415" cy="1795780"/>
          </a:xfrm>
          <a:prstGeom prst="roundRect"/>
          <a:solidFill>
            <a:srgbClr val="EDEDED"/>
          </a:solidFill>
        </p:spPr>
      </p:pic>
      <p:pic>
        <p:nvPicPr>
          <p:cNvPr id="31" name="그림 4" descr="C:/Users/Admin1/AppData/Roaming/PolarisOffice/ETemp/7096_10494752/fImage11649143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30020"/>
            <a:ext cx="4151630" cy="1433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27355"/>
            <a:ext cx="3137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38885" y="5215890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Cube를 생성하고 이름을 Obstacle로 </a:t>
            </a:r>
            <a:r>
              <a:rPr lang="ko-KR" sz="1800">
                <a:latin typeface="맑은 고딕" charset="0"/>
                <a:ea typeface="맑은 고딕" charset="0"/>
              </a:rPr>
              <a:t>정의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51650" y="2790190"/>
            <a:ext cx="41059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 있는</a:t>
            </a:r>
            <a:r>
              <a:rPr lang="ko-KR" sz="1800">
                <a:latin typeface="맑은 고딕" charset="0"/>
                <a:ea typeface="맑은 고딕" charset="0"/>
              </a:rPr>
              <a:t> Model</a:t>
            </a:r>
            <a:r>
              <a:rPr lang="ko-KR" sz="1800">
                <a:latin typeface="맑은 고딕" charset="0"/>
                <a:ea typeface="맑은 고딕" charset="0"/>
              </a:rPr>
              <a:t> 폴더에</a:t>
            </a:r>
            <a:r>
              <a:rPr lang="ko-KR" sz="1800">
                <a:latin typeface="맑은 고딕" charset="0"/>
                <a:ea typeface="맑은 고딕" charset="0"/>
              </a:rPr>
              <a:t> Box001 메쉬</a:t>
            </a:r>
            <a:r>
              <a:rPr lang="ko-KR" sz="1800">
                <a:latin typeface="맑은 고딕" charset="0"/>
                <a:ea typeface="맑은 고딕" charset="0"/>
              </a:rPr>
              <a:t>를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2" descr="C:/Users/Admin1/AppData/Roaming/PolarisOffice/ETemp/7096_10494752/fImage16105204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650" y="1454785"/>
            <a:ext cx="2536825" cy="3550920"/>
          </a:xfrm>
          <a:prstGeom prst="roundRect"/>
          <a:solidFill>
            <a:srgbClr val="EDEDED"/>
          </a:solidFill>
        </p:spPr>
      </p:pic>
      <p:sp>
        <p:nvSpPr>
          <p:cNvPr id="32" name="텍스트 상자 14"/>
          <p:cNvSpPr txBox="1">
            <a:spLocks/>
          </p:cNvSpPr>
          <p:nvPr/>
        </p:nvSpPr>
        <p:spPr>
          <a:xfrm rot="0">
            <a:off x="6858000" y="548830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Obstacle 오브젝트의 위치</a:t>
            </a:r>
            <a:r>
              <a:rPr lang="ko-KR" sz="1800">
                <a:latin typeface="맑은 고딕" charset="0"/>
                <a:ea typeface="맑은 고딕" charset="0"/>
              </a:rPr>
              <a:t>와 회전 그리고 크기 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7" descr="C:/Users/Admin1/AppData/Roaming/PolarisOffice/ETemp/7096_10494752/fImage8273144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3090" y="1454785"/>
            <a:ext cx="2744470" cy="1247775"/>
          </a:xfrm>
          <a:prstGeom prst="roundRect"/>
          <a:solidFill>
            <a:srgbClr val="EDEDED"/>
          </a:solidFill>
        </p:spPr>
      </p:pic>
      <p:pic>
        <p:nvPicPr>
          <p:cNvPr id="34" name="그림 10" descr="C:/Users/Admin1/AppData/Roaming/PolarisOffice/ETemp/7096_10494752/fImage5685145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0500" y="2303145"/>
            <a:ext cx="1378585" cy="1870710"/>
          </a:xfrm>
          <a:prstGeom prst="roundRect"/>
          <a:solidFill>
            <a:srgbClr val="EDEDED"/>
          </a:solidFill>
        </p:spPr>
      </p:pic>
      <p:pic>
        <p:nvPicPr>
          <p:cNvPr id="35" name="그림 13" descr="C:/Users/Admin1/AppData/Roaming/PolarisOffice/ETemp/7096_10494752/fImage5685146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1460500"/>
            <a:ext cx="1240790" cy="1240790"/>
          </a:xfrm>
          <a:prstGeom prst="roundRect"/>
          <a:solidFill>
            <a:srgbClr val="EDEDED"/>
          </a:solidFill>
        </p:spPr>
      </p:pic>
      <p:cxnSp>
        <p:nvCxnSpPr>
          <p:cNvPr id="36" name="도형 14"/>
          <p:cNvCxnSpPr/>
          <p:nvPr/>
        </p:nvCxnSpPr>
        <p:spPr>
          <a:xfrm rot="0" flipH="1">
            <a:off x="7672705" y="2078355"/>
            <a:ext cx="2336800" cy="4991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15" descr="C:/Users/Admin1/AppData/Roaming/PolarisOffice/ETemp/7096_10494752/fImage11504148572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3909695"/>
            <a:ext cx="4110990" cy="14693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1040" y="36957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229995" y="4182745"/>
            <a:ext cx="41427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float 변수와 Vector3 변수를 선언한 다음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Rigidbody 변수를 선언하고 Start( ) 함수에서 Rigidbody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59"/>
          <p:cNvSpPr txBox="1">
            <a:spLocks/>
          </p:cNvSpPr>
          <p:nvPr/>
        </p:nvSpPr>
        <p:spPr>
          <a:xfrm rot="0">
            <a:off x="6831330" y="4180205"/>
            <a:ext cx="41236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Update( ) 함수에서 입력에 대한 정보를 방향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Space Bar와 condition이 활성화된 상태이면 AddForce( )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4150"/>
            <a:ext cx="4149090" cy="2555875"/>
          </a:xfrm>
          <a:prstGeom prst="roundRect"/>
          <a:solidFill>
            <a:srgbClr val="EDEDED"/>
          </a:solidFill>
        </p:spPr>
      </p:pic>
      <p:pic>
        <p:nvPicPr>
          <p:cNvPr id="25" name="그림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1446530"/>
            <a:ext cx="4123055" cy="2563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4825" y="391795"/>
            <a:ext cx="35680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229995" y="279781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Snowy Land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lang="ko-KR" sz="1800">
                <a:latin typeface="맑은 고딕" charset="0"/>
                <a:ea typeface="맑은 고딕" charset="0"/>
              </a:rPr>
              <a:t>Snowy Land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18" descr="C:/Users/Admin1/AppData/Roaming/PolarisOffice/ETemp/7096_10494752/fImage5699149147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63040"/>
            <a:ext cx="1230630" cy="1239520"/>
          </a:xfrm>
          <a:prstGeom prst="roundRect"/>
          <a:solidFill>
            <a:srgbClr val="EDEDED"/>
          </a:solidFill>
        </p:spPr>
      </p:pic>
      <p:pic>
        <p:nvPicPr>
          <p:cNvPr id="49" name="그림 19" descr="C:/Users/Admin1/AppData/Roaming/PolarisOffice/ETemp/7096_10494752/fImage49509150935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457960"/>
            <a:ext cx="2760345" cy="1244600"/>
          </a:xfrm>
          <a:prstGeom prst="roundRect"/>
          <a:solidFill>
            <a:srgbClr val="EDEDED"/>
          </a:solidFill>
        </p:spPr>
      </p:pic>
      <p:cxnSp>
        <p:nvCxnSpPr>
          <p:cNvPr id="50" name="도형 24"/>
          <p:cNvCxnSpPr/>
          <p:nvPr/>
        </p:nvCxnSpPr>
        <p:spPr>
          <a:xfrm rot="0" flipH="1">
            <a:off x="2178050" y="2003425"/>
            <a:ext cx="2261870" cy="3746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27"/>
          <p:cNvSpPr txBox="1">
            <a:spLocks/>
          </p:cNvSpPr>
          <p:nvPr/>
        </p:nvSpPr>
        <p:spPr>
          <a:xfrm rot="0">
            <a:off x="6816725" y="3681095"/>
            <a:ext cx="413956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CharacterControl</a:t>
            </a:r>
            <a:r>
              <a:rPr lang="ko-KR" sz="1800">
                <a:latin typeface="맑은 고딕" charset="0"/>
                <a:ea typeface="맑은 고딕" charset="0"/>
              </a:rPr>
              <a:t> 스크립트에서 </a:t>
            </a:r>
            <a:r>
              <a:rPr lang="ko-KR" sz="1800">
                <a:latin typeface="맑은 고딕" charset="0"/>
                <a:ea typeface="맑은 고딕" charset="0"/>
              </a:rPr>
              <a:t>FixedUpdate에 RigidBody의 MovePosition(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FixedUpdate에서는 기본값으로 0.02초를 주기로 실행되기 때문에 Time.fixedDeltaTime의 값으로 계산합니다.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8" descr="C:/Users/Admin1/AppData/Roaming/PolarisOffice/ETemp/7096_10494752/fImage16678164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54785"/>
            <a:ext cx="4136390" cy="2112010"/>
          </a:xfrm>
          <a:prstGeom prst="roundRect"/>
          <a:solidFill>
            <a:srgbClr val="EDEDED"/>
          </a:solidFill>
        </p:spPr>
      </p:pic>
      <p:sp>
        <p:nvSpPr>
          <p:cNvPr id="53" name="텍스트 상자 29"/>
          <p:cNvSpPr txBox="1">
            <a:spLocks/>
          </p:cNvSpPr>
          <p:nvPr/>
        </p:nvSpPr>
        <p:spPr>
          <a:xfrm rot="0">
            <a:off x="1229360" y="529653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Sensor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30" descr="C:/Users/Admin1/AppData/Roaming/PolarisOffice/ETemp/7096_10494752/fImage20671195705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22165" y="4123055"/>
            <a:ext cx="748665" cy="877570"/>
          </a:xfrm>
          <a:prstGeom prst="roundRect"/>
          <a:solidFill>
            <a:srgbClr val="EDEDED"/>
          </a:solidFill>
        </p:spPr>
      </p:pic>
      <p:pic>
        <p:nvPicPr>
          <p:cNvPr id="57" name="그림 33" descr="C:/Users/Admin1/AppData/Roaming/PolarisOffice/ETemp/7096_10494752/fImage5685160696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3912870"/>
            <a:ext cx="2967990" cy="1308100"/>
          </a:xfrm>
          <a:prstGeom prst="roundRect"/>
          <a:solidFill>
            <a:srgbClr val="EDEDED"/>
          </a:solidFill>
        </p:spPr>
      </p:pic>
      <p:cxnSp>
        <p:nvCxnSpPr>
          <p:cNvPr id="56" name="도형 32"/>
          <p:cNvCxnSpPr/>
          <p:nvPr/>
        </p:nvCxnSpPr>
        <p:spPr>
          <a:xfrm rot="0" flipH="1">
            <a:off x="3159125" y="4561205"/>
            <a:ext cx="1463675" cy="5270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7845" y="419100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222375" y="521398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 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Forward Fence라는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65"/>
          <p:cNvSpPr txBox="1">
            <a:spLocks/>
          </p:cNvSpPr>
          <p:nvPr/>
        </p:nvSpPr>
        <p:spPr>
          <a:xfrm rot="0">
            <a:off x="6833235" y="2999740"/>
            <a:ext cx="4139565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Model 폴더에 Fence Double 모델을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Forward Fence 오브젝트에 2개를 넣어서 하위 오브젝트로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Fence Double (Left)와 Fence Double (Right)라는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36" descr="C:/Users/Admin1/AppData/Roaming/PolarisOffice/ETemp/7096_10494752/fImage6344161446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3665" y="2434590"/>
            <a:ext cx="1430655" cy="1979295"/>
          </a:xfrm>
          <a:prstGeom prst="roundRect"/>
          <a:solidFill>
            <a:srgbClr val="EDEDED"/>
          </a:solidFill>
        </p:spPr>
      </p:pic>
      <p:pic>
        <p:nvPicPr>
          <p:cNvPr id="38" name="그림 40" descr="C:/Users/Admin1/AppData/Roaming/PolarisOffice/ETemp/7096_10494752/fImage8506164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0020"/>
            <a:ext cx="2528570" cy="3599815"/>
          </a:xfrm>
          <a:prstGeom prst="roundRect"/>
          <a:solidFill>
            <a:srgbClr val="EDEDED"/>
          </a:solidFill>
        </p:spPr>
      </p:pic>
      <p:pic>
        <p:nvPicPr>
          <p:cNvPr id="40" name="그림 44" descr="C:/Users/Admin1/AppData/Roaming/PolarisOffice/ETemp/7096_10494752/fImage6997166814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6580" y="1438275"/>
            <a:ext cx="2777490" cy="1471930"/>
          </a:xfrm>
          <a:prstGeom prst="roundRect"/>
          <a:solidFill>
            <a:srgbClr val="EDEDED"/>
          </a:solidFill>
        </p:spPr>
      </p:pic>
      <p:pic>
        <p:nvPicPr>
          <p:cNvPr id="41" name="그림 47" descr="C:/Users/Admin1/AppData/Roaming/PolarisOffice/ETemp/7096_10494752/fImage9242167328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30020"/>
            <a:ext cx="1256030" cy="1479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19735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2375" y="3844290"/>
            <a:ext cx="41402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6837045" y="4645025"/>
            <a:ext cx="41376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오브젝트의 Rigidbody를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Constraints에 Freeze Rotation의 X, Y, Z를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6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66850"/>
            <a:ext cx="4149090" cy="2973070"/>
          </a:xfrm>
          <a:prstGeom prst="roundRect"/>
          <a:solidFill>
            <a:srgbClr val="EDEDED"/>
          </a:solidFill>
        </p:spPr>
      </p:pic>
      <p:pic>
        <p:nvPicPr>
          <p:cNvPr id="26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476375"/>
            <a:ext cx="4137660" cy="2198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45770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"/>
          <p:cNvSpPr txBox="1">
            <a:spLocks/>
          </p:cNvSpPr>
          <p:nvPr/>
        </p:nvSpPr>
        <p:spPr>
          <a:xfrm rot="0">
            <a:off x="1238250" y="5239385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Collider : Rigidbody가 있는 상태로 물리적인 충돌을 하는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0" descr="C:/Users/Admin1/AppData/Roaming/PolarisOffice/ETemp/7096_10494752/fImage199493109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0320"/>
            <a:ext cx="4140200" cy="2494915"/>
          </a:xfrm>
          <a:prstGeom prst="roundRect"/>
          <a:solidFill>
            <a:srgbClr val="EDEDED"/>
          </a:solidFill>
        </p:spPr>
      </p:pic>
      <p:sp>
        <p:nvSpPr>
          <p:cNvPr id="39" name="텍스트 상자 43"/>
          <p:cNvSpPr txBox="1">
            <a:spLocks/>
          </p:cNvSpPr>
          <p:nvPr/>
        </p:nvSpPr>
        <p:spPr>
          <a:xfrm rot="0">
            <a:off x="6818630" y="2608580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스크립트의 speed 변수의 값을 조정하여 게임을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44" descr="C:/Users/Admin1/AppData/Roaming/PolarisOffice/ETemp/7096_10494752/fImage6372171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46530"/>
            <a:ext cx="4145280" cy="1047750"/>
          </a:xfrm>
          <a:prstGeom prst="roundRect"/>
          <a:solidFill>
            <a:srgbClr val="EDEDED"/>
          </a:solidFill>
        </p:spPr>
      </p:pic>
      <p:sp>
        <p:nvSpPr>
          <p:cNvPr id="41" name="텍스트 상자 67"/>
          <p:cNvSpPr txBox="1">
            <a:spLocks/>
          </p:cNvSpPr>
          <p:nvPr/>
        </p:nvSpPr>
        <p:spPr>
          <a:xfrm rot="0">
            <a:off x="6808470" y="5471795"/>
            <a:ext cx="41573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Forward Fence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73" descr="C:/Users/Admin1/AppData/Roaming/PolarisOffice/ETemp/7096_10494752/fImage116851796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740785"/>
            <a:ext cx="4157345" cy="1612900"/>
          </a:xfrm>
          <a:prstGeom prst="roundRect"/>
          <a:solidFill>
            <a:srgbClr val="EDEDED"/>
          </a:solidFill>
        </p:spPr>
      </p:pic>
      <p:sp>
        <p:nvSpPr>
          <p:cNvPr id="43" name="텍스트 상자 76"/>
          <p:cNvSpPr txBox="1">
            <a:spLocks/>
          </p:cNvSpPr>
          <p:nvPr/>
        </p:nvSpPr>
        <p:spPr>
          <a:xfrm rot="0">
            <a:off x="1237615" y="1449705"/>
            <a:ext cx="41389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Collider : Rigidbody가 없는 상태로 항상 같은 위치에 있는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2765" y="390525"/>
            <a:ext cx="35121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"/>
          <p:cNvSpPr txBox="1">
            <a:spLocks/>
          </p:cNvSpPr>
          <p:nvPr/>
        </p:nvSpPr>
        <p:spPr>
          <a:xfrm rot="0">
            <a:off x="6816725" y="276161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Obstacle 오브젝트에 있는 Box Collider에 is Trigger를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72"/>
          <p:cNvSpPr txBox="1">
            <a:spLocks/>
          </p:cNvSpPr>
          <p:nvPr/>
        </p:nvSpPr>
        <p:spPr>
          <a:xfrm rot="0">
            <a:off x="1242060" y="3051810"/>
            <a:ext cx="41490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Fence Double (Right) 오브젝트의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57" descr="C:/Users/Admin1/AppData/Roaming/PolarisOffice/ETemp/7096_10494752/fImage15248171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57960"/>
            <a:ext cx="4140200" cy="1518920"/>
          </a:xfrm>
          <a:prstGeom prst="roundRect"/>
          <a:solidFill>
            <a:srgbClr val="EDEDED"/>
          </a:solidFill>
        </p:spPr>
      </p:pic>
      <p:pic>
        <p:nvPicPr>
          <p:cNvPr id="55" name="그림 60" descr="C:/Users/Admin1/AppData/Roaming/PolarisOffice/ETemp/7096_10494752/fImage35371724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3848735"/>
            <a:ext cx="2769235" cy="1330960"/>
          </a:xfrm>
          <a:prstGeom prst="roundRect"/>
          <a:solidFill>
            <a:srgbClr val="EDEDED"/>
          </a:solidFill>
        </p:spPr>
      </p:pic>
      <p:pic>
        <p:nvPicPr>
          <p:cNvPr id="56" name="그림 63" descr="C:/Users/Admin1/AppData/Roaming/PolarisOffice/ETemp/7096_10494752/fImage9242173299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3849370"/>
            <a:ext cx="1238885" cy="1330325"/>
          </a:xfrm>
          <a:prstGeom prst="roundRect"/>
          <a:solidFill>
            <a:srgbClr val="EDEDED"/>
          </a:solidFill>
        </p:spPr>
      </p:pic>
      <p:sp>
        <p:nvSpPr>
          <p:cNvPr id="57" name="텍스트 상자 64"/>
          <p:cNvSpPr txBox="1">
            <a:spLocks/>
          </p:cNvSpPr>
          <p:nvPr/>
        </p:nvSpPr>
        <p:spPr>
          <a:xfrm rot="0">
            <a:off x="1238885" y="525272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Fence Double (Right)와 Fence Double (Left) 오브젝트에 Mesh Collider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65" descr="C:/Users/Admin1/AppData/Roaming/PolarisOffice/ETemp/7096_10494752/fImage9396175194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54150"/>
            <a:ext cx="4131945" cy="1231265"/>
          </a:xfrm>
          <a:prstGeom prst="roundRect"/>
          <a:solidFill>
            <a:srgbClr val="EDEDED"/>
          </a:solidFill>
        </p:spPr>
      </p:pic>
      <p:sp>
        <p:nvSpPr>
          <p:cNvPr id="59" name="텍스트 상자 71"/>
          <p:cNvSpPr txBox="1">
            <a:spLocks/>
          </p:cNvSpPr>
          <p:nvPr/>
        </p:nvSpPr>
        <p:spPr>
          <a:xfrm rot="0">
            <a:off x="6816725" y="525589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Fence Double (Left) 오브젝트의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72" descr="C:/Users/Admin1/AppData/Roaming/PolarisOffice/ETemp/7096_10494752/fImage15183178482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3832225"/>
            <a:ext cx="4140835" cy="1355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