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748" r:id="rId12"/>
  </p:sldMasterIdLst>
  <p:notesMasterIdLst>
    <p:notesMasterId r:id="rId14"/>
  </p:notesMasterIdLst>
  <p:sldIdLst>
    <p:sldId id="293" r:id="rId16"/>
    <p:sldId id="30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viewProps" Target="viewProps.xml"></Relationship><Relationship Id="rId2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659" r:id="rId1"/>
    <p:sldLayoutId id="2147485660" r:id="rId2"/>
    <p:sldLayoutId id="2147485661" r:id="rId3"/>
    <p:sldLayoutId id="2147485662" r:id="rId4"/>
    <p:sldLayoutId id="2147485663" r:id="rId5"/>
    <p:sldLayoutId id="2147485664" r:id="rId6"/>
    <p:sldLayoutId id="2147485665" r:id="rId7"/>
    <p:sldLayoutId id="2147485666" r:id="rId8"/>
    <p:sldLayoutId id="2147485667" r:id="rId9"/>
    <p:sldLayoutId id="214748566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850627641.png"></Relationship><Relationship Id="rId4" Type="http://schemas.openxmlformats.org/officeDocument/2006/relationships/image" Target="../media/fImage28282796334.png"></Relationship><Relationship Id="rId6" Type="http://schemas.openxmlformats.org/officeDocument/2006/relationships/image" Target="../media/fImage4331572829169.png"></Relationship><Relationship Id="rId7" Type="http://schemas.openxmlformats.org/officeDocument/2006/relationships/notesSlide" Target="../notesSlides/notesSlide1.xml"></Relationship><Relationship Id="rId8" Type="http://schemas.openxmlformats.org/officeDocument/2006/relationships/image" Target="../media/fImage453129141.png"></Relationship><Relationship Id="rId9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021853036500.png"></Relationship><Relationship Id="rId3" Type="http://schemas.openxmlformats.org/officeDocument/2006/relationships/image" Target="../media/fImage3728823049169.png"></Relationship><Relationship Id="rId4" Type="http://schemas.openxmlformats.org/officeDocument/2006/relationships/image" Target="../media/fImage3728823055724.png"></Relationship><Relationship Id="rId5" Type="http://schemas.openxmlformats.org/officeDocument/2006/relationships/image" Target="../media/fImage3728823061478.png"></Relationship><Relationship Id="rId6" Type="http://schemas.openxmlformats.org/officeDocument/2006/relationships/image" Target="../media/fImage3728823079358.png"></Relationship><Relationship Id="rId7" Type="http://schemas.openxmlformats.org/officeDocument/2006/relationships/image" Target="../media/fImage3728823096962.png"></Relationship><Relationship Id="rId8" Type="http://schemas.openxmlformats.org/officeDocument/2006/relationships/image" Target="../media/fImage3728823104464.png"></Relationship><Relationship Id="rId9" Type="http://schemas.openxmlformats.org/officeDocument/2006/relationships/image" Target="../media/fImage3728823115705.png"></Relationship><Relationship Id="rId11" Type="http://schemas.openxmlformats.org/officeDocument/2006/relationships/notesSlide" Target="../notesSlides/notesSlide2.xml"></Relationship><Relationship Id="rId12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0250" y="329565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7" name="Rect 0"/>
          <p:cNvSpPr txBox="1">
            <a:spLocks/>
          </p:cNvSpPr>
          <p:nvPr/>
        </p:nvSpPr>
        <p:spPr>
          <a:xfrm rot="0">
            <a:off x="6863715" y="4577715"/>
            <a:ext cx="444246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Window에서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Asset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Store를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Asset Store에서 Stones를 검색하고 Stones 에셋을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2" name="그림 5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72565" y="1279525"/>
            <a:ext cx="2036445" cy="2835910"/>
          </a:xfrm>
          <a:prstGeom prst="roundRect"/>
          <a:solidFill>
            <a:srgbClr val="EDEDED"/>
          </a:solidFill>
        </p:spPr>
      </p:pic>
      <p:sp>
        <p:nvSpPr>
          <p:cNvPr id="1044" name="텍스트 상자 64"/>
          <p:cNvSpPr txBox="1">
            <a:spLocks/>
          </p:cNvSpPr>
          <p:nvPr/>
        </p:nvSpPr>
        <p:spPr>
          <a:xfrm rot="0">
            <a:off x="1465580" y="4300220"/>
            <a:ext cx="388874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이름을 Create Object로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스크립트를 생성하고 Create라는 이름으로 설정하고 Create Object에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5" name="그림 65" descr="C:/Users/Admin1/AppData/Roaming/PolarisOffice/ETemp/16684_11126392/fImage2828279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98620" y="3383280"/>
            <a:ext cx="682625" cy="740410"/>
          </a:xfrm>
          <a:prstGeom prst="roundRect"/>
          <a:solidFill>
            <a:srgbClr val="EDEDED"/>
          </a:solidFill>
        </p:spPr>
      </p:pic>
      <p:cxnSp>
        <p:nvCxnSpPr>
          <p:cNvPr id="1046" name="도형 68"/>
          <p:cNvCxnSpPr>
            <a:stCxn id="1045" idx="0"/>
            <a:endCxn id="1049" idx="2"/>
          </p:cNvCxnSpPr>
          <p:nvPr/>
        </p:nvCxnSpPr>
        <p:spPr>
          <a:xfrm rot="0" flipV="1">
            <a:off x="4539615" y="2950845"/>
            <a:ext cx="2540" cy="4330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그림 71" descr="C:/Users/Admin1/AppData/Roaming/PolarisOffice/ETemp/16684_11126392/fImage43315728291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6890" y="1280160"/>
            <a:ext cx="4431665" cy="3143885"/>
          </a:xfrm>
          <a:prstGeom prst="rect"/>
          <a:noFill/>
        </p:spPr>
      </p:pic>
      <p:pic>
        <p:nvPicPr>
          <p:cNvPr id="1049" name="그림 1" descr="C:/Users/Admin1/AppData/Roaming/PolarisOffice/ETemp/16684_11126392/fImage45312914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69995" y="1278890"/>
            <a:ext cx="1543685" cy="16725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6015" y="501650"/>
            <a:ext cx="2294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Object Pool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0" name="텍스트 상자 11"/>
          <p:cNvSpPr txBox="1">
            <a:spLocks/>
          </p:cNvSpPr>
          <p:nvPr/>
        </p:nvSpPr>
        <p:spPr>
          <a:xfrm rot="0">
            <a:off x="1355090" y="1569085"/>
            <a:ext cx="401574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Object Pool이란?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오브젝트를 생성하고 파괴하는 것이 아니라 일정한 범위의 메모리 공간을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일정한 범위가 정해져 있는 메모리 공간 안에서 게임 오브젝트를 사용하고 반납하는 기법입니다.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2" name="그림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63345" y="4106545"/>
            <a:ext cx="1297305" cy="1654810"/>
          </a:xfrm>
          <a:prstGeom prst="rect"/>
          <a:noFill/>
        </p:spPr>
      </p:pic>
      <p:pic>
        <p:nvPicPr>
          <p:cNvPr id="1113" name="그림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86535" y="4679950"/>
            <a:ext cx="475615" cy="349885"/>
          </a:xfrm>
          <a:prstGeom prst="rect"/>
          <a:noFill/>
        </p:spPr>
      </p:pic>
      <p:pic>
        <p:nvPicPr>
          <p:cNvPr id="1114" name="그림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15490" y="4843145"/>
            <a:ext cx="475615" cy="349885"/>
          </a:xfrm>
          <a:prstGeom prst="rect"/>
          <a:noFill/>
        </p:spPr>
      </p:pic>
      <p:pic>
        <p:nvPicPr>
          <p:cNvPr id="1115" name="그림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21460" y="5147945"/>
            <a:ext cx="475615" cy="349885"/>
          </a:xfrm>
          <a:prstGeom prst="rect"/>
          <a:noFill/>
        </p:spPr>
      </p:pic>
      <p:pic>
        <p:nvPicPr>
          <p:cNvPr id="1116" name="그림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09140" y="5293995"/>
            <a:ext cx="475615" cy="349885"/>
          </a:xfrm>
          <a:prstGeom prst="rect"/>
          <a:noFill/>
        </p:spPr>
      </p:pic>
      <p:sp>
        <p:nvSpPr>
          <p:cNvPr id="1117" name="도형 29"/>
          <p:cNvSpPr>
            <a:spLocks/>
          </p:cNvSpPr>
          <p:nvPr/>
        </p:nvSpPr>
        <p:spPr>
          <a:xfrm rot="0">
            <a:off x="1978660" y="4231005"/>
            <a:ext cx="2951480" cy="532765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8" name="그림 3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56735" y="5055870"/>
            <a:ext cx="475615" cy="349885"/>
          </a:xfrm>
          <a:prstGeom prst="rect"/>
          <a:noFill/>
        </p:spPr>
      </p:pic>
      <p:pic>
        <p:nvPicPr>
          <p:cNvPr id="1119" name="그림 3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27270" y="5401945"/>
            <a:ext cx="475615" cy="349885"/>
          </a:xfrm>
          <a:prstGeom prst="rect"/>
          <a:noFill/>
        </p:spPr>
      </p:pic>
      <p:pic>
        <p:nvPicPr>
          <p:cNvPr id="1120" name="그림 3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49190" y="4916805"/>
            <a:ext cx="475615" cy="349885"/>
          </a:xfrm>
          <a:prstGeom prst="rect"/>
          <a:noFill/>
        </p:spPr>
      </p:pic>
      <p:sp>
        <p:nvSpPr>
          <p:cNvPr id="1121" name="도형 33"/>
          <p:cNvSpPr>
            <a:spLocks/>
          </p:cNvSpPr>
          <p:nvPr/>
        </p:nvSpPr>
        <p:spPr>
          <a:xfrm rot="0" flipH="1" flipV="1">
            <a:off x="1884045" y="5616575"/>
            <a:ext cx="2951480" cy="532765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2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