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21" r:id="rId12"/>
  </p:sldMasterIdLst>
  <p:notesMasterIdLst>
    <p:notesMasterId r:id="rId14"/>
  </p:notesMasterIdLst>
  <p:sldIdLst>
    <p:sldId id="315" r:id="rId16"/>
    <p:sldId id="319" r:id="rId17"/>
    <p:sldId id="320" r:id="rId18"/>
    <p:sldId id="334" r:id="rId19"/>
    <p:sldId id="321" r:id="rId20"/>
    <p:sldId id="333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1"/>
    <p:sldId id="344" r:id="rId32"/>
    <p:sldId id="34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6560" cy="309626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6560" cy="3610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960" cy="46863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40558124541.png"></Relationship><Relationship Id="rId12" Type="http://schemas.openxmlformats.org/officeDocument/2006/relationships/image" Target="../media/fImage21186246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image" Target="../media/fImage1971024941.png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85062589358.png"></Relationship><Relationship Id="rId3" Type="http://schemas.openxmlformats.org/officeDocument/2006/relationships/image" Target="../media/fImage76052596962.png"></Relationship><Relationship Id="rId4" Type="http://schemas.openxmlformats.org/officeDocument/2006/relationships/image" Target="../media/fImage23102604464.png"></Relationship><Relationship Id="rId5" Type="http://schemas.openxmlformats.org/officeDocument/2006/relationships/image" Target="../media/fImage191382645705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1082530741.png"></Relationship><Relationship Id="rId9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85062693281.png"></Relationship><Relationship Id="rId3" Type="http://schemas.openxmlformats.org/officeDocument/2006/relationships/image" Target="../media/fImage107932786827.png"></Relationship><Relationship Id="rId4" Type="http://schemas.openxmlformats.org/officeDocument/2006/relationships/image" Target="../media/fImage21192799961.png"></Relationship><Relationship Id="rId5" Type="http://schemas.openxmlformats.org/officeDocument/2006/relationships/image" Target="../media/fImage932728149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59952932995.png"></Relationship><Relationship Id="rId4" Type="http://schemas.openxmlformats.org/officeDocument/2006/relationships/image" Target="../media/fImage162492964827.png"></Relationship><Relationship Id="rId5" Type="http://schemas.openxmlformats.org/officeDocument/2006/relationships/image" Target="../media/fImage129692975436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23212068467.png"></Relationship><Relationship Id="rId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80712926334.png"></Relationship><Relationship Id="rId3" Type="http://schemas.openxmlformats.org/officeDocument/2006/relationships/image" Target="../media/fImage633372936500.png"></Relationship><Relationship Id="rId4" Type="http://schemas.openxmlformats.org/officeDocument/2006/relationships/image" Target="../media/fImage167542949169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86913065724.png"></Relationship><Relationship Id="rId3" Type="http://schemas.openxmlformats.org/officeDocument/2006/relationships/image" Target="../media/fImage110423081478.png"></Relationship><Relationship Id="rId4" Type="http://schemas.openxmlformats.org/officeDocument/2006/relationships/image" Target="../media/fImage30173179358.png"></Relationship><Relationship Id="rId5" Type="http://schemas.openxmlformats.org/officeDocument/2006/relationships/image" Target="../media/fImage55663186962.png"></Relationship><Relationship Id="rId6" Type="http://schemas.openxmlformats.org/officeDocument/2006/relationships/image" Target="../media/fImage112123194464.png"></Relationship><Relationship Id="rId7" Type="http://schemas.openxmlformats.org/officeDocument/2006/relationships/image" Target="../media/fImage122623225705.png"></Relationship><Relationship Id="rId8" Type="http://schemas.openxmlformats.org/officeDocument/2006/relationships/notesSlide" Target="../notesSlides/notesSlide16.xml"></Relationship><Relationship Id="rId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665532741.png"></Relationship><Relationship Id="rId3" Type="http://schemas.openxmlformats.org/officeDocument/2006/relationships/image" Target="../media/fImage128363288467.png"></Relationship><Relationship Id="rId4" Type="http://schemas.openxmlformats.org/officeDocument/2006/relationships/notesSlide" Target="../notesSlides/notesSlide17.xml"></Relationship><Relationship Id="rId5" Type="http://schemas.openxmlformats.org/officeDocument/2006/relationships/image" Target="../media/fImage18096424741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4039922476334.png"></Relationship><Relationship Id="rId9" Type="http://schemas.openxmlformats.org/officeDocument/2006/relationships/image" Target="../media/fImage69912496500.png"></Relationship><Relationship Id="rId10" Type="http://schemas.openxmlformats.org/officeDocument/2006/relationships/image" Target="../media/fImage39102509169.png"></Relationship><Relationship Id="rId11" Type="http://schemas.openxmlformats.org/officeDocument/2006/relationships/image" Target="../media/fImage67822515724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4765113793281.png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13473822995.png"></Relationship><Relationship Id="rId3" Type="http://schemas.openxmlformats.org/officeDocument/2006/relationships/image" Target="../media/fImage63353871942.png"></Relationship><Relationship Id="rId4" Type="http://schemas.openxmlformats.org/officeDocument/2006/relationships/image" Target="../media/fImage42543894827.png"></Relationship><Relationship Id="rId5" Type="http://schemas.openxmlformats.org/officeDocument/2006/relationships/image" Target="../media/fImage2242173905436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159682941942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540618341.png"></Relationship><Relationship Id="rId3" Type="http://schemas.openxmlformats.org/officeDocument/2006/relationships/image" Target="../media/fImage19806184846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2072006334.png"></Relationship><Relationship Id="rId3" Type="http://schemas.openxmlformats.org/officeDocument/2006/relationships/image" Target="../media/fImage107122076500.png"></Relationship><Relationship Id="rId4" Type="http://schemas.openxmlformats.org/officeDocument/2006/relationships/image" Target="../media/fImage2242173905436.png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193502095724.png"></Relationship><Relationship Id="rId7" Type="http://schemas.openxmlformats.org/officeDocument/2006/relationships/image" Target="../media/fImage44844086827.png"></Relationship><Relationship Id="rId8" Type="http://schemas.openxmlformats.org/officeDocument/2006/relationships/notesSlide" Target="../notesSlides/notesSlide8.xml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304632271478.png"></Relationship><Relationship Id="rId3" Type="http://schemas.openxmlformats.org/officeDocument/2006/relationships/image" Target="../media/fImage69912496500.png"></Relationship><Relationship Id="rId4" Type="http://schemas.openxmlformats.org/officeDocument/2006/relationships/image" Target="../media/fImage87602309358.png"></Relationship><Relationship Id="rId5" Type="http://schemas.openxmlformats.org/officeDocument/2006/relationships/image" Target="../media/fImage41902316962.png"></Relationship><Relationship Id="rId6" Type="http://schemas.openxmlformats.org/officeDocument/2006/relationships/image" Target="../media/fImage2242172521478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9295" y="391795"/>
            <a:ext cx="3154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"/>
          <p:cNvSpPr txBox="1">
            <a:spLocks/>
          </p:cNvSpPr>
          <p:nvPr/>
        </p:nvSpPr>
        <p:spPr>
          <a:xfrm rot="0">
            <a:off x="1230630" y="520890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>
                <a:latin typeface="맑은 고딕" charset="0"/>
                <a:ea typeface="맑은 고딕" charset="0"/>
              </a:rPr>
              <a:t> 첫 번째로 Google에 </a:t>
            </a:r>
            <a:r>
              <a:rPr sz="1800">
                <a:latin typeface="맑은 고딕" charset="0"/>
                <a:ea typeface="맑은 고딕" charset="0"/>
              </a:rPr>
              <a:t>mixamo라고 검색한 다음 사이트에 접속하여 Sign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"/>
          <p:cNvSpPr txBox="1">
            <a:spLocks/>
          </p:cNvSpPr>
          <p:nvPr/>
        </p:nvSpPr>
        <p:spPr>
          <a:xfrm rot="0">
            <a:off x="6825615" y="548259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3" descr="C:/Users/Admin1/AppData/Roaming/PolarisOffice/ETemp/20852_9486176/fImage405581245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38275"/>
            <a:ext cx="4131945" cy="3642995"/>
          </a:xfrm>
          <a:prstGeom prst="rect"/>
          <a:noFill/>
        </p:spPr>
      </p:pic>
      <p:pic>
        <p:nvPicPr>
          <p:cNvPr id="26" name="그림 4" descr="C:/Users/Admin1/AppData/Roaming/PolarisOffice/ETemp/20852_9486176/fImage21186246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38275"/>
            <a:ext cx="4140835" cy="38493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97070" y="418465"/>
            <a:ext cx="32105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885" y="4938395"/>
            <a:ext cx="415099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Ch19_nonPBR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Materials</a:t>
            </a:r>
            <a:r>
              <a:rPr lang="ko-KR" sz="1800">
                <a:latin typeface="맑은 고딕" charset="0"/>
                <a:ea typeface="맑은 고딕" charset="0"/>
              </a:rPr>
              <a:t>을 선택하고</a:t>
            </a:r>
            <a:r>
              <a:rPr sz="1800">
                <a:latin typeface="맑은 고딕" charset="0"/>
                <a:ea typeface="맑은 고딕" charset="0"/>
              </a:rPr>
              <a:t>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61175" y="5225415"/>
            <a:ext cx="4084955" cy="9404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설정하고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 descr="C:/Users/Admin1/AppData/Roaming/PolarisOffice/ETemp/20852_9486176/fImage28504152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50995" cy="3325495"/>
          </a:xfrm>
          <a:prstGeom prst="rect"/>
          <a:noFill/>
        </p:spPr>
      </p:pic>
      <p:pic>
        <p:nvPicPr>
          <p:cNvPr id="85" name="그림 2" descr="C:/Users/Admin1/AppData/Roaming/PolarisOffice/ETemp/20852_9486176/fImage27231153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1463675"/>
            <a:ext cx="4087495" cy="2355850"/>
          </a:xfrm>
          <a:prstGeom prst="rect"/>
          <a:noFill/>
        </p:spPr>
      </p:pic>
      <p:pic>
        <p:nvPicPr>
          <p:cNvPr id="86" name="그림 3" descr="C:/Users/Admin1/AppData/Roaming/PolarisOffice/ETemp/20852_9486176/fImage55576154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4020185"/>
            <a:ext cx="4087495" cy="10452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18465"/>
            <a:ext cx="35394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 번째 튜토리얼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107180"/>
            <a:ext cx="415671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4820" y="2569845"/>
            <a:ext cx="4139565" cy="9505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Model 폴더에 Ch19_nonPBR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8" descr="C:/Users/Admin1/AppData/Roaming/PolarisOffice/ETemp/20852_9486176/fImage863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1463675"/>
            <a:ext cx="2712085" cy="970280"/>
          </a:xfrm>
          <a:prstGeom prst="roundRect"/>
          <a:solidFill>
            <a:srgbClr val="EDEDED"/>
          </a:solidFill>
        </p:spPr>
      </p:pic>
      <p:pic>
        <p:nvPicPr>
          <p:cNvPr id="86" name="그림 11" descr="C:/Users/Admin1/AppData/Roaming/PolarisOffice/ETemp/20852_9486176/fImage6187238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63675"/>
            <a:ext cx="1333500" cy="967740"/>
          </a:xfrm>
          <a:prstGeom prst="roundRect"/>
          <a:solidFill>
            <a:srgbClr val="EDEDED"/>
          </a:solidFill>
        </p:spPr>
      </p:pic>
      <p:pic>
        <p:nvPicPr>
          <p:cNvPr id="87" name="그림 14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3667125"/>
            <a:ext cx="2720975" cy="1122045"/>
          </a:xfrm>
          <a:prstGeom prst="roundRect"/>
          <a:solidFill>
            <a:srgbClr val="EDEDED"/>
          </a:solidFill>
        </p:spPr>
      </p:pic>
      <p:pic>
        <p:nvPicPr>
          <p:cNvPr id="88" name="그림 15" descr="C:/Users/Admin1/AppData/Roaming/PolarisOffice/ETemp/20852_9486176/fImage6187240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675380"/>
            <a:ext cx="1336040" cy="1120775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 rot="0">
            <a:off x="6831965" y="4942840"/>
            <a:ext cx="4122420" cy="12319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Animator 폴더에 Public Animation Controller를 Ch19_nonPBR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2245" y="4260215"/>
            <a:ext cx="51117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17" descr="C:/Users/Admin1/AppData/Roaming/PolarisOffice/ETemp/20852_9486176/fImage19710249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150"/>
            <a:ext cx="4157345" cy="2503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32105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250" y="4184650"/>
            <a:ext cx="41433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빈 게임 오브젝트를 생성하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System이라는</a:t>
            </a:r>
            <a:r>
              <a:rPr sz="1800">
                <a:latin typeface="맑은 고딕" charset="0"/>
                <a:ea typeface="맑은 고딕" charset="0"/>
              </a:rPr>
              <a:t>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DataSystem</a:t>
            </a:r>
            <a:r>
              <a:rPr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 System</a:t>
            </a:r>
            <a:r>
              <a:rPr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30060" y="4194810"/>
            <a:ext cx="4124325" cy="2032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UI에 Button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Animation Speed Button 이라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정의하</a:t>
            </a:r>
            <a:r>
              <a:rPr lang="ko-KR" sz="1800">
                <a:latin typeface="맑은 고딕" charset="0"/>
                <a:ea typeface="맑은 고딕" charset="0"/>
              </a:rPr>
              <a:t>고 하위 오브젝트의 텍스트에 Animation Speed Text라는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그림 19" descr="C:/Users/Admin1/AppData/Roaming/PolarisOffice/ETemp/20852_9486176/fImage8506258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2525395" cy="2550795"/>
          </a:xfrm>
          <a:prstGeom prst="roundRect"/>
          <a:solidFill>
            <a:srgbClr val="EDEDED"/>
          </a:solidFill>
        </p:spPr>
      </p:pic>
      <p:pic>
        <p:nvPicPr>
          <p:cNvPr id="92" name="그림 20" descr="C:/Users/Admin1/AppData/Roaming/PolarisOffice/ETemp/20852_9486176/fImage7605259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70020" y="1454785"/>
            <a:ext cx="1419225" cy="1374775"/>
          </a:xfrm>
          <a:prstGeom prst="roundRect"/>
          <a:solidFill>
            <a:srgbClr val="EDEDED"/>
          </a:solidFill>
        </p:spPr>
      </p:pic>
      <p:pic>
        <p:nvPicPr>
          <p:cNvPr id="93" name="그림 23" descr="C:/Users/Admin1/AppData/Roaming/PolarisOffice/ETemp/20852_9486176/fImage2310260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2285" y="3268980"/>
            <a:ext cx="732155" cy="736600"/>
          </a:xfrm>
          <a:prstGeom prst="roundRect"/>
          <a:solidFill>
            <a:srgbClr val="EDEDED"/>
          </a:solidFill>
        </p:spPr>
      </p:pic>
      <p:cxnSp>
        <p:nvCxnSpPr>
          <p:cNvPr id="94" name="도형 26"/>
          <p:cNvCxnSpPr>
            <a:stCxn id="93" idx="0"/>
            <a:endCxn id="92" idx="2"/>
          </p:cNvCxnSpPr>
          <p:nvPr/>
        </p:nvCxnSpPr>
        <p:spPr>
          <a:xfrm rot="0" flipV="1">
            <a:off x="4678045" y="2828925"/>
            <a:ext cx="1905" cy="4406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28" descr="C:/Users/Admin1/AppData/Roaming/PolarisOffice/ETemp/20852_9486176/fImage19138264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45895"/>
            <a:ext cx="2655570" cy="2551430"/>
          </a:xfrm>
          <a:prstGeom prst="roundRect"/>
          <a:solidFill>
            <a:srgbClr val="EDEDED"/>
          </a:solidFill>
        </p:spPr>
      </p:pic>
      <p:pic>
        <p:nvPicPr>
          <p:cNvPr id="96" name="그림 19" descr="C:/Users/Admin1/AppData/Roaming/PolarisOffice/ETemp/20852_9486176/fImage10825307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25965" y="1866900"/>
            <a:ext cx="1337310" cy="17329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67030"/>
            <a:ext cx="35394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271645"/>
            <a:ext cx="41509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빈 게임 오브젝트를 생성하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Control이라는</a:t>
            </a:r>
            <a:r>
              <a:rPr sz="1800">
                <a:latin typeface="맑은 고딕" charset="0"/>
                <a:ea typeface="맑은 고딕" charset="0"/>
              </a:rPr>
              <a:t>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AnimationSpeed</a:t>
            </a:r>
            <a:r>
              <a:rPr sz="1800">
                <a:latin typeface="맑은 고딕" charset="0"/>
                <a:ea typeface="맑은 고딕" charset="0"/>
              </a:rPr>
              <a:t> 스크립트를 생성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Control</a:t>
            </a:r>
            <a:r>
              <a:rPr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06565" y="4540885"/>
            <a:ext cx="4139565" cy="17722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DataSystem</a:t>
            </a:r>
            <a:r>
              <a:rPr sz="1800">
                <a:latin typeface="맑은 고딕" charset="0"/>
                <a:ea typeface="맑은 고딕" charset="0"/>
              </a:rPr>
              <a:t> 스크립트</a:t>
            </a:r>
            <a:r>
              <a:rPr lang="ko-KR" sz="1800">
                <a:latin typeface="맑은 고딕" charset="0"/>
                <a:ea typeface="맑은 고딕" charset="0"/>
              </a:rPr>
              <a:t>에서 speed 변수를 선언하고 Save( ) 함수와 Load(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PlayerPrefs로 speed 변수를 저장합니다.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Picture " descr="C:/Users/Admin1/AppData/Roaming/PolarisOffice/ETemp/20852_9486176/fImage8506269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4625"/>
            <a:ext cx="2364740" cy="2565400"/>
          </a:xfrm>
          <a:prstGeom prst="roundRect"/>
          <a:solidFill>
            <a:srgbClr val="EDEDED"/>
          </a:solidFill>
        </p:spPr>
      </p:pic>
      <p:pic>
        <p:nvPicPr>
          <p:cNvPr id="97" name="그림 32" descr="C:/Users/Admin1/AppData/Roaming/PolarisOffice/ETemp/20852_9486176/fImage10793278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09060" y="1445895"/>
            <a:ext cx="1471930" cy="1576705"/>
          </a:xfrm>
          <a:prstGeom prst="roundRect"/>
          <a:solidFill>
            <a:srgbClr val="EDEDED"/>
          </a:solidFill>
        </p:spPr>
      </p:pic>
      <p:pic>
        <p:nvPicPr>
          <p:cNvPr id="98" name="그림 35" descr="C:/Users/Admin1/AppData/Roaming/PolarisOffice/ETemp/20852_9486176/fImage2119279996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90060" y="3333750"/>
            <a:ext cx="698500" cy="663575"/>
          </a:xfrm>
          <a:prstGeom prst="roundRect"/>
          <a:solidFill>
            <a:srgbClr val="EDEDED"/>
          </a:solidFill>
        </p:spPr>
      </p:pic>
      <p:cxnSp>
        <p:nvCxnSpPr>
          <p:cNvPr id="99" name="도형 38"/>
          <p:cNvCxnSpPr>
            <a:stCxn id="98" idx="0"/>
            <a:endCxn id="97" idx="2"/>
          </p:cNvCxnSpPr>
          <p:nvPr/>
        </p:nvCxnSpPr>
        <p:spPr>
          <a:xfrm rot="0" flipV="1">
            <a:off x="4638675" y="3021965"/>
            <a:ext cx="6350" cy="3124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39" descr="C:/Users/Admin1/AppData/Roaming/PolarisOffice/ETemp/20852_9486176/fImage9327281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46530"/>
            <a:ext cx="4138930" cy="28924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453390"/>
            <a:ext cx="3538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7360" y="5257165"/>
            <a:ext cx="43491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AnimationSpeed 스크립트에 Text 변수와 DataSystem 변수 그리고 Animator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" name="그림 4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779520"/>
            <a:ext cx="4351020" cy="1376045"/>
          </a:xfrm>
          <a:prstGeom prst="roundRect"/>
          <a:solidFill>
            <a:srgbClr val="EDEDED"/>
          </a:solidFill>
        </p:spPr>
      </p:pic>
      <p:sp>
        <p:nvSpPr>
          <p:cNvPr id="103" name="텍스트 상자 48"/>
          <p:cNvSpPr txBox="1">
            <a:spLocks/>
          </p:cNvSpPr>
          <p:nvPr/>
        </p:nvSpPr>
        <p:spPr>
          <a:xfrm rot="0">
            <a:off x="1105535" y="3106420"/>
            <a:ext cx="42830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Ch19_nonPBR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" name="그림 4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06805" y="1400810"/>
            <a:ext cx="4273550" cy="1617980"/>
          </a:xfrm>
          <a:prstGeom prst="roundRect"/>
          <a:solidFill>
            <a:srgbClr val="EDEDED"/>
          </a:solidFill>
        </p:spPr>
      </p:pic>
      <p:pic>
        <p:nvPicPr>
          <p:cNvPr id="105" name="그림 5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11250" y="3917950"/>
            <a:ext cx="4261485" cy="1489075"/>
          </a:xfrm>
          <a:prstGeom prst="roundRect"/>
          <a:solidFill>
            <a:srgbClr val="EDEDED"/>
          </a:solidFill>
        </p:spPr>
      </p:pic>
      <p:sp>
        <p:nvSpPr>
          <p:cNvPr id="106" name="텍스트 상자 55"/>
          <p:cNvSpPr txBox="1">
            <a:spLocks/>
          </p:cNvSpPr>
          <p:nvPr/>
        </p:nvSpPr>
        <p:spPr>
          <a:xfrm rot="0">
            <a:off x="1108075" y="5539105"/>
            <a:ext cx="427799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Animation Speed Button의 위치와 크기 그리고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" name="그림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01445"/>
            <a:ext cx="4351020" cy="1504950"/>
          </a:xfrm>
          <a:prstGeom prst="roundRect"/>
          <a:solidFill>
            <a:srgbClr val="EDEDED"/>
          </a:solidFill>
        </p:spPr>
      </p:pic>
      <p:sp>
        <p:nvSpPr>
          <p:cNvPr id="108" name="텍스트 상자 6"/>
          <p:cNvSpPr txBox="1">
            <a:spLocks/>
          </p:cNvSpPr>
          <p:nvPr/>
        </p:nvSpPr>
        <p:spPr>
          <a:xfrm rot="0">
            <a:off x="6824980" y="3004185"/>
            <a:ext cx="43414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Data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Transform을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07815" y="444500"/>
            <a:ext cx="3988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7360" y="5335270"/>
            <a:ext cx="43491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Button의 이미지에 Texture 폴더에 있는 Switch Button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1116965" y="3956685"/>
            <a:ext cx="427799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함수를 호출할 때마다 data 클래스에 있는 speed 변수의 값을 증가시키고 10보다 크거나 같아졌을 때 다시 1로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data 클래스의 speed를 10으로 나누어 애니메이션의 속도로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" name="그림 7" descr="C:/Users/Admin1/AppData/Roaming/PolarisOffice/ETemp/20852_9486176/fImage8071292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15060" y="1400810"/>
            <a:ext cx="4274185" cy="2414905"/>
          </a:xfrm>
          <a:prstGeom prst="rect"/>
          <a:noFill/>
        </p:spPr>
      </p:pic>
      <p:pic>
        <p:nvPicPr>
          <p:cNvPr id="1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4264025"/>
            <a:ext cx="4338320" cy="1029970"/>
          </a:xfrm>
          <a:prstGeom prst="roundRect"/>
          <a:solidFill>
            <a:srgbClr val="EDEDED"/>
          </a:solidFill>
        </p:spPr>
      </p:pic>
      <p:pic>
        <p:nvPicPr>
          <p:cNvPr id="111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74775"/>
            <a:ext cx="4342765" cy="2699385"/>
          </a:xfrm>
          <a:prstGeom prst="roundRect"/>
          <a:solidFill>
            <a:srgbClr val="EDEDED"/>
          </a:solidFill>
        </p:spPr>
      </p:pic>
      <p:cxnSp>
        <p:nvCxnSpPr>
          <p:cNvPr id="112" name="도형 15"/>
          <p:cNvCxnSpPr/>
          <p:nvPr/>
        </p:nvCxnSpPr>
        <p:spPr>
          <a:xfrm rot="0" flipV="1">
            <a:off x="10854055" y="1807845"/>
            <a:ext cx="208280" cy="26816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07815" y="444500"/>
            <a:ext cx="3988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1116965" y="2875280"/>
            <a:ext cx="42805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Animation Control 오브젝트에 있는 Animation Speed 스크립트에 각각의 속성을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46680" y="1374775"/>
            <a:ext cx="2753360" cy="1419225"/>
          </a:xfrm>
          <a:prstGeom prst="roundRect"/>
          <a:solidFill>
            <a:srgbClr val="EDEDED"/>
          </a:solidFill>
        </p:spPr>
      </p:pic>
      <p:pic>
        <p:nvPicPr>
          <p:cNvPr id="114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5695" y="1386840"/>
            <a:ext cx="1384300" cy="1394460"/>
          </a:xfrm>
          <a:prstGeom prst="roundRect"/>
          <a:solidFill>
            <a:srgbClr val="EDEDED"/>
          </a:solidFill>
        </p:spPr>
      </p:pic>
      <p:cxnSp>
        <p:nvCxnSpPr>
          <p:cNvPr id="115" name="도형 27"/>
          <p:cNvCxnSpPr/>
          <p:nvPr/>
        </p:nvCxnSpPr>
        <p:spPr>
          <a:xfrm rot="0">
            <a:off x="1971675" y="1816100"/>
            <a:ext cx="3365500" cy="6750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도형 28"/>
          <p:cNvCxnSpPr/>
          <p:nvPr/>
        </p:nvCxnSpPr>
        <p:spPr>
          <a:xfrm rot="0">
            <a:off x="1980565" y="1946275"/>
            <a:ext cx="3356610" cy="7181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29"/>
          <p:cNvCxnSpPr/>
          <p:nvPr/>
        </p:nvCxnSpPr>
        <p:spPr>
          <a:xfrm rot="0" flipV="1">
            <a:off x="1937385" y="1997710"/>
            <a:ext cx="3399790" cy="86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30"/>
          <p:cNvCxnSpPr/>
          <p:nvPr/>
        </p:nvCxnSpPr>
        <p:spPr>
          <a:xfrm rot="0" flipV="1">
            <a:off x="2473325" y="1824990"/>
            <a:ext cx="2863850" cy="6235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3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0715" y="1375410"/>
            <a:ext cx="2820670" cy="1297940"/>
          </a:xfrm>
          <a:prstGeom prst="roundRect"/>
          <a:solidFill>
            <a:srgbClr val="EDEDED"/>
          </a:solidFill>
        </p:spPr>
      </p:pic>
      <p:pic>
        <p:nvPicPr>
          <p:cNvPr id="120" name="그림 3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9605" y="2871470"/>
            <a:ext cx="2811145" cy="1306830"/>
          </a:xfrm>
          <a:prstGeom prst="roundRect"/>
          <a:solidFill>
            <a:srgbClr val="EDEDED"/>
          </a:solidFill>
        </p:spPr>
      </p:pic>
      <p:pic>
        <p:nvPicPr>
          <p:cNvPr id="121" name="그림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366520"/>
            <a:ext cx="1332865" cy="2820035"/>
          </a:xfrm>
          <a:prstGeom prst="roundRect"/>
          <a:solidFill>
            <a:srgbClr val="EDEDED"/>
          </a:solidFill>
        </p:spPr>
      </p:pic>
      <p:cxnSp>
        <p:nvCxnSpPr>
          <p:cNvPr id="122" name="도형 37"/>
          <p:cNvCxnSpPr/>
          <p:nvPr/>
        </p:nvCxnSpPr>
        <p:spPr>
          <a:xfrm rot="0" flipV="1">
            <a:off x="7740650" y="3658235"/>
            <a:ext cx="1341120" cy="294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텍스트 상자 38"/>
          <p:cNvSpPr txBox="1">
            <a:spLocks/>
          </p:cNvSpPr>
          <p:nvPr/>
        </p:nvSpPr>
        <p:spPr>
          <a:xfrm rot="0">
            <a:off x="6806565" y="4330065"/>
            <a:ext cx="428244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Animation Speed Button</a:t>
            </a:r>
            <a:r>
              <a:rPr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Animation Speed Button</a:t>
            </a:r>
            <a:r>
              <a:rPr sz="1800">
                <a:latin typeface="맑은 고딕" charset="0"/>
                <a:ea typeface="맑은 고딕" charset="0"/>
              </a:rPr>
              <a:t>에 있는 On Click( ) 함수에 </a:t>
            </a:r>
            <a:r>
              <a:rPr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nimator Control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" name="그림 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8870" y="3922395"/>
            <a:ext cx="4269740" cy="1423670"/>
          </a:xfrm>
          <a:prstGeom prst="roundRect"/>
          <a:solidFill>
            <a:srgbClr val="EDEDED"/>
          </a:solidFill>
        </p:spPr>
      </p:pic>
      <p:sp>
        <p:nvSpPr>
          <p:cNvPr id="125" name="텍스트 상자 42"/>
          <p:cNvSpPr txBox="1">
            <a:spLocks/>
          </p:cNvSpPr>
          <p:nvPr/>
        </p:nvSpPr>
        <p:spPr>
          <a:xfrm rot="0">
            <a:off x="1116965" y="5443220"/>
            <a:ext cx="42716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Animator Control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Transform을 초기화합니다.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107815" y="418465"/>
            <a:ext cx="39897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6" name="Rect 0"/>
          <p:cNvSpPr txBox="1">
            <a:spLocks/>
          </p:cNvSpPr>
          <p:nvPr/>
        </p:nvSpPr>
        <p:spPr>
          <a:xfrm rot="0">
            <a:off x="1238250" y="275145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Animation Control</a:t>
            </a:r>
            <a:r>
              <a:rPr sz="1800">
                <a:latin typeface="맑은 고딕" charset="0"/>
                <a:ea typeface="맑은 고딕" charset="0"/>
              </a:rPr>
              <a:t> 스크립트에 있는 SpeedSetting(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" name="그림 1" descr="C:/Users/Admin1/AppData/Roaming/PolarisOffice/ETemp/20852_9486176/fImage6655327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48455" cy="1187450"/>
          </a:xfrm>
          <a:prstGeom prst="roundRect"/>
          <a:solidFill>
            <a:srgbClr val="EDEDED"/>
          </a:solidFill>
        </p:spPr>
      </p:pic>
      <p:pic>
        <p:nvPicPr>
          <p:cNvPr id="127" name="그림 4" descr="C:/Users/Admin1/AppData/Roaming/PolarisOffice/ETemp/20852_9486176/fImage12836328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827145"/>
            <a:ext cx="4148455" cy="1524635"/>
          </a:xfrm>
          <a:prstGeom prst="roundRect"/>
          <a:solidFill>
            <a:srgbClr val="EDEDED"/>
          </a:solidFill>
        </p:spPr>
      </p:pic>
      <p:sp>
        <p:nvSpPr>
          <p:cNvPr id="128" name="텍스트 상자 7"/>
          <p:cNvSpPr txBox="1">
            <a:spLocks/>
          </p:cNvSpPr>
          <p:nvPr/>
        </p:nvSpPr>
        <p:spPr>
          <a:xfrm rot="0">
            <a:off x="1238250" y="5482590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 Speed Text의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9" name="그림 1" descr="C:/Users/Admin1/AppData/Roaming/PolarisOffice/ETemp/20852_9486176/fImage180964247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5895"/>
            <a:ext cx="4145915" cy="3575685"/>
          </a:xfrm>
          <a:prstGeom prst="roundRect"/>
          <a:solidFill>
            <a:srgbClr val="EDEDED"/>
          </a:solidFill>
        </p:spPr>
      </p:pic>
      <p:sp>
        <p:nvSpPr>
          <p:cNvPr id="130" name="텍스트 상자 4"/>
          <p:cNvSpPr txBox="1">
            <a:spLocks/>
          </p:cNvSpPr>
          <p:nvPr/>
        </p:nvSpPr>
        <p:spPr>
          <a:xfrm rot="0">
            <a:off x="6814820" y="520573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애니메이션 리타켓팅이란?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같은 애니메이션을 다양한 캐릭터 모델에 동시에 적용하는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2630" y="419735"/>
            <a:ext cx="3130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38885" y="5176520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Character 메뉴를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Mouse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sz="1800">
                <a:latin typeface="맑은 고딕" charset="0"/>
                <a:ea typeface="맑은 고딕" charset="0"/>
              </a:rPr>
              <a:t> 캐릭터를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5" descr="C:/Users/Admin1/AppData/Roaming/PolarisOffice/ETemp/20852_9486176/fImage403992247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54785"/>
            <a:ext cx="4133215" cy="3559810"/>
          </a:xfrm>
          <a:prstGeom prst="roundRect"/>
          <a:solidFill>
            <a:srgbClr val="EDEDED"/>
          </a:solidFill>
        </p:spPr>
      </p:pic>
      <p:sp>
        <p:nvSpPr>
          <p:cNvPr id="38" name="텍스트 상자 8"/>
          <p:cNvSpPr txBox="1">
            <a:spLocks/>
          </p:cNvSpPr>
          <p:nvPr/>
        </p:nvSpPr>
        <p:spPr>
          <a:xfrm rot="0">
            <a:off x="6825615" y="300482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9" descr="C:/Users/Admin1/AppData/Roaming/PolarisOffice/ETemp/20852_9486176/fImage6991249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9565" cy="1412240"/>
          </a:xfrm>
          <a:prstGeom prst="roundRect"/>
          <a:solidFill>
            <a:srgbClr val="EDEDED"/>
          </a:solidFill>
        </p:spPr>
      </p:pic>
      <p:pic>
        <p:nvPicPr>
          <p:cNvPr id="40" name="그림 10" descr="C:/Users/Admin1/AppData/Roaming/PolarisOffice/ETemp/20852_9486176/fImage3910250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4258945"/>
            <a:ext cx="744220" cy="763270"/>
          </a:xfrm>
          <a:prstGeom prst="roundRect"/>
          <a:solidFill>
            <a:srgbClr val="EDEDED"/>
          </a:solidFill>
        </p:spPr>
      </p:pic>
      <p:pic>
        <p:nvPicPr>
          <p:cNvPr id="41" name="그림 11" descr="C:/Users/Admin1/AppData/Roaming/PolarisOffice/ETemp/20852_9486176/fImage6782251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38820" y="4173855"/>
            <a:ext cx="2624455" cy="948055"/>
          </a:xfrm>
          <a:prstGeom prst="roundRect"/>
          <a:solidFill>
            <a:srgbClr val="EDEDED"/>
          </a:solidFill>
        </p:spPr>
      </p:pic>
      <p:pic>
        <p:nvPicPr>
          <p:cNvPr id="42" name="그림 16" descr="C:/Users/Admin1/AppData/Roaming/PolarisOffice/ETemp/20852_9486176/fImage224217252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06995" y="4454525"/>
            <a:ext cx="554990" cy="378460"/>
          </a:xfrm>
          <a:prstGeom prst="rect"/>
          <a:noFill/>
        </p:spPr>
      </p:pic>
      <p:sp>
        <p:nvSpPr>
          <p:cNvPr id="43" name="텍스트 상자 17"/>
          <p:cNvSpPr txBox="1">
            <a:spLocks/>
          </p:cNvSpPr>
          <p:nvPr/>
        </p:nvSpPr>
        <p:spPr>
          <a:xfrm rot="0">
            <a:off x="6811010" y="5269230"/>
            <a:ext cx="4152265" cy="8623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sz="1800">
                <a:latin typeface="맑은 고딕" charset="0"/>
                <a:ea typeface="맑은 고딕" charset="0"/>
              </a:rPr>
              <a:t>그다음 다운로드 받은 캐릭터를 유니티 Pr</a:t>
            </a:r>
            <a:r>
              <a:rPr lang="ko-KR" sz="1800">
                <a:latin typeface="맑은 고딕" charset="0"/>
                <a:ea typeface="맑은 고딕" charset="0"/>
              </a:rPr>
              <a:t>oject 폴더에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15485" y="367665"/>
            <a:ext cx="3174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47140" y="521017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23075" y="548703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저장하기 위한 폴더를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 descr="C:/Users/Admin1/AppData/Roaming/PolarisOffice/ETemp/20852_9486176/fImage28611254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5895"/>
            <a:ext cx="4140200" cy="3629025"/>
          </a:xfrm>
          <a:prstGeom prst="rect"/>
          <a:noFill/>
        </p:spPr>
      </p:pic>
      <p:pic>
        <p:nvPicPr>
          <p:cNvPr id="42" name="그림 22" descr="C:/Users/Admin1/AppData/Roaming/PolarisOffice/ETemp/20852_9486176/fImage26744255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39565" cy="2512060"/>
          </a:xfrm>
          <a:prstGeom prst="rect"/>
          <a:noFill/>
        </p:spPr>
      </p:pic>
      <p:pic>
        <p:nvPicPr>
          <p:cNvPr id="43" name="그림 24" descr="C:/Users/Admin1/AppData/Roaming/PolarisOffice/ETemp/20852_9486176/fImage23715256446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196080"/>
            <a:ext cx="4150360" cy="1182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341630"/>
            <a:ext cx="3148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238250" y="4102735"/>
            <a:ext cx="41402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 descr="C:/Users/Admin1/AppData/Roaming/PolarisOffice/ETemp/20852_9486176/fImage20161363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4785"/>
            <a:ext cx="4151630" cy="2525395"/>
          </a:xfrm>
          <a:prstGeom prst="rect"/>
          <a:noFill/>
        </p:spPr>
      </p:pic>
      <p:sp>
        <p:nvSpPr>
          <p:cNvPr id="45" name="텍스트 상자 89"/>
          <p:cNvSpPr txBox="1">
            <a:spLocks/>
          </p:cNvSpPr>
          <p:nvPr/>
        </p:nvSpPr>
        <p:spPr>
          <a:xfrm rot="0">
            <a:off x="6819900" y="520509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</a:t>
            </a:r>
            <a:r>
              <a:rPr lang="ko-KR" sz="1800">
                <a:latin typeface="맑은 고딕" charset="0"/>
                <a:ea typeface="맑은 고딕" charset="0"/>
              </a:rPr>
              <a:t>있는 Animator 폴더에</a:t>
            </a:r>
            <a:r>
              <a:rPr sz="1800">
                <a:latin typeface="맑은 고딕" charset="0"/>
                <a:ea typeface="맑은 고딕" charset="0"/>
              </a:rPr>
              <a:t>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 descr="C:/Users/Admin1/AppData/Roaming/PolarisOffice/ETemp/20852_9486176/fImage41571406814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4785"/>
            <a:ext cx="4134485" cy="36461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4510" y="384810"/>
            <a:ext cx="35286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3" name="그림 68" descr="C:/Users/Admin1/AppData/Roaming/PolarisOffice/ETemp/20852_9486176/fImage476511379328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366520"/>
            <a:ext cx="4139565" cy="3668395"/>
          </a:xfrm>
          <a:prstGeom prst="rect"/>
          <a:noFill/>
        </p:spPr>
      </p:pic>
      <p:sp>
        <p:nvSpPr>
          <p:cNvPr id="54" name="텍스트 상자 69"/>
          <p:cNvSpPr txBox="1">
            <a:spLocks/>
          </p:cNvSpPr>
          <p:nvPr/>
        </p:nvSpPr>
        <p:spPr>
          <a:xfrm rot="0">
            <a:off x="6809740" y="5198110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 </a:t>
            </a:r>
            <a:r>
              <a:rPr sz="1800">
                <a:latin typeface="맑은 고딕" charset="0"/>
                <a:ea typeface="맑은 고딕" charset="0"/>
              </a:rPr>
              <a:t>그리고 mixamo에서 Animation을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Hip Hop Dancing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29995" y="2633345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생성한 캐릭터 컨트롤러의 이름을 Public Animator Control이라는 이름으로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675"/>
            <a:ext cx="4152900" cy="1059815"/>
          </a:xfrm>
          <a:prstGeom prst="roundRect"/>
          <a:solidFill>
            <a:srgbClr val="EDEDED"/>
          </a:solidFill>
        </p:spPr>
      </p:pic>
      <p:pic>
        <p:nvPicPr>
          <p:cNvPr id="57" name="그림 93" descr="C:/Users/Admin1/AppData/Roaming/PolarisOffice/ETemp/20852_9486176/fImage5787409996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783965"/>
            <a:ext cx="1332230" cy="1275715"/>
          </a:xfrm>
          <a:prstGeom prst="roundRect"/>
          <a:solidFill>
            <a:srgbClr val="EDEDED"/>
          </a:solidFill>
        </p:spPr>
      </p:pic>
      <p:pic>
        <p:nvPicPr>
          <p:cNvPr id="58" name="그림 94" descr="C:/Users/Admin1/AppData/Roaming/PolarisOffice/ETemp/20852_9486176/fImage683341049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9070" y="3784600"/>
            <a:ext cx="2665730" cy="1266190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229360" y="5201920"/>
            <a:ext cx="41503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Model 폴더에 Ch14_nonPBR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58005" y="382905"/>
            <a:ext cx="34791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71"/>
          <p:cNvSpPr txBox="1">
            <a:spLocks/>
          </p:cNvSpPr>
          <p:nvPr/>
        </p:nvSpPr>
        <p:spPr>
          <a:xfrm rot="0">
            <a:off x="1247140" y="4639945"/>
            <a:ext cx="408940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sz="1800">
                <a:latin typeface="맑은 고딕" charset="0"/>
                <a:ea typeface="맑은 고딕" charset="0"/>
              </a:rPr>
              <a:t>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72" descr="C:/Users/Admin1/AppData/Roaming/PolarisOffice/ETemp/20852_9486176/fImage11347382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1457325"/>
            <a:ext cx="4099560" cy="3020060"/>
          </a:xfrm>
          <a:prstGeom prst="rect"/>
          <a:noFill/>
        </p:spPr>
      </p:pic>
      <p:pic>
        <p:nvPicPr>
          <p:cNvPr id="56" name="그림 77" descr="C:/Users/Admin1/AppData/Roaming/PolarisOffice/ETemp/20852_9486176/fImage6335387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3910" y="1454785"/>
            <a:ext cx="2530475" cy="1043940"/>
          </a:xfrm>
          <a:prstGeom prst="roundRect"/>
          <a:solidFill>
            <a:srgbClr val="EDEDED"/>
          </a:solidFill>
        </p:spPr>
      </p:pic>
      <p:pic>
        <p:nvPicPr>
          <p:cNvPr id="57" name="그림 81" descr="C:/Users/Admin1/AppData/Roaming/PolarisOffice/ETemp/20852_9486176/fImage4254389482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614170"/>
            <a:ext cx="840740" cy="725170"/>
          </a:xfrm>
          <a:prstGeom prst="roundRect"/>
          <a:solidFill>
            <a:srgbClr val="EDEDED"/>
          </a:solidFill>
        </p:spPr>
      </p:pic>
      <p:pic>
        <p:nvPicPr>
          <p:cNvPr id="58" name="그림 85" descr="C:/Users/Admin1/AppData/Roaming/PolarisOffice/ETemp/20852_9486176/fImage224217390543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67320" y="1775460"/>
            <a:ext cx="563880" cy="396875"/>
          </a:xfrm>
          <a:prstGeom prst="rect"/>
          <a:noFill/>
        </p:spPr>
      </p:pic>
      <p:sp>
        <p:nvSpPr>
          <p:cNvPr id="59" name="텍스트 상자 86"/>
          <p:cNvSpPr txBox="1">
            <a:spLocks/>
          </p:cNvSpPr>
          <p:nvPr/>
        </p:nvSpPr>
        <p:spPr>
          <a:xfrm rot="0">
            <a:off x="6807200" y="263588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Hip Hop Dancing 애니메이션을 Project 폴더에 있는 Animation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97"/>
          <p:cNvSpPr txBox="1">
            <a:spLocks/>
          </p:cNvSpPr>
          <p:nvPr/>
        </p:nvSpPr>
        <p:spPr>
          <a:xfrm rot="0">
            <a:off x="6838950" y="5466080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h14_nonPBR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1" descr="C:/Users/Admin1/AppData/Roaming/PolarisOffice/ETemp/20852_9486176/fImage15968294194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3770630"/>
            <a:ext cx="4130675" cy="15735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3981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47775" y="532638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Animation Clip의 이름을 Hip Hop Dancing이라고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6829425" y="4107815"/>
            <a:ext cx="41154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 애니메이션의 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 Humanoid로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From This Model로 설정하고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1" descr="C:/Users/Admin1/AppData/Roaming/PolarisOffice/ETemp/20852_9486176/fImage2540618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775" y="1466850"/>
            <a:ext cx="4115435" cy="3677285"/>
          </a:xfrm>
          <a:prstGeom prst="rect"/>
          <a:noFill/>
        </p:spPr>
      </p:pic>
      <p:pic>
        <p:nvPicPr>
          <p:cNvPr id="63" name="그림 6" descr="C:/Users/Admin1/AppData/Roaming/PolarisOffice/ETemp/20852_9486176/fImage19806184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57325"/>
            <a:ext cx="4124960" cy="2496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362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38885" y="527113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</a:t>
            </a:r>
            <a:r>
              <a:rPr sz="1800">
                <a:latin typeface="맑은 고딕" charset="0"/>
                <a:ea typeface="맑은 고딕" charset="0"/>
              </a:rPr>
              <a:t>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13"/>
          <p:cNvSpPr txBox="1">
            <a:spLocks/>
          </p:cNvSpPr>
          <p:nvPr/>
        </p:nvSpPr>
        <p:spPr>
          <a:xfrm rot="0">
            <a:off x="1238250" y="2919095"/>
            <a:ext cx="41427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sz="1800">
                <a:latin typeface="맑은 고딕" charset="0"/>
                <a:ea typeface="맑은 고딕" charset="0"/>
              </a:rPr>
              <a:t>이제 public Animat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sz="1800">
                <a:latin typeface="맑은 고딕" charset="0"/>
                <a:ea typeface="맑은 고딕" charset="0"/>
              </a:rPr>
              <a:t>r Contr</a:t>
            </a:r>
            <a:r>
              <a:rPr lang="ko-KR" sz="1800">
                <a:latin typeface="맑은 고딕" charset="0"/>
                <a:ea typeface="맑은 고딕" charset="0"/>
              </a:rPr>
              <a:t>oller</a:t>
            </a:r>
            <a:r>
              <a:rPr sz="1800">
                <a:latin typeface="맑은 고딕" charset="0"/>
                <a:ea typeface="맑은 고딕" charset="0"/>
              </a:rPr>
              <a:t>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19" descr="C:/Users/Admin1/AppData/Roaming/PolarisOffice/ETemp/20852_9486176/fImage3207200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4170680"/>
            <a:ext cx="841375" cy="839470"/>
          </a:xfrm>
          <a:prstGeom prst="roundRect"/>
          <a:solidFill>
            <a:srgbClr val="EDEDED"/>
          </a:solidFill>
        </p:spPr>
      </p:pic>
      <p:pic>
        <p:nvPicPr>
          <p:cNvPr id="71" name="그림 27" descr="C:/Users/Admin1/AppData/Roaming/PolarisOffice/ETemp/20852_9486176/fImage10712207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38400" y="4010025"/>
            <a:ext cx="2934335" cy="1139825"/>
          </a:xfrm>
          <a:prstGeom prst="roundRect"/>
          <a:solidFill>
            <a:srgbClr val="EDEDED"/>
          </a:solidFill>
        </p:spPr>
      </p:pic>
      <p:pic>
        <p:nvPicPr>
          <p:cNvPr id="70" name="그림 25" descr="C:/Users/Admin1/AppData/Roaming/PolarisOffice/ETemp/20852_9486176/fImage2242173905436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52625" y="4326890"/>
            <a:ext cx="772160" cy="516255"/>
          </a:xfrm>
          <a:prstGeom prst="rect"/>
          <a:noFill/>
        </p:spPr>
      </p:pic>
      <p:pic>
        <p:nvPicPr>
          <p:cNvPr id="72" name="그림 30" descr="C:/Users/Admin1/AppData/Roaming/PolarisOffice/ETemp/20852_9486176/fImage21023208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7800"/>
            <a:ext cx="4134485" cy="1376045"/>
          </a:xfrm>
          <a:prstGeom prst="rect"/>
          <a:noFill/>
        </p:spPr>
      </p:pic>
      <p:pic>
        <p:nvPicPr>
          <p:cNvPr id="73" name="그림 32" descr="C:/Users/Admin1/AppData/Roaming/PolarisOffice/ETemp/20852_9486176/fImage19350209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447165"/>
            <a:ext cx="4119880" cy="2138680"/>
          </a:xfrm>
          <a:prstGeom prst="roundRect"/>
          <a:solidFill>
            <a:srgbClr val="EDEDED"/>
          </a:solidFill>
        </p:spPr>
      </p:pic>
      <p:pic>
        <p:nvPicPr>
          <p:cNvPr id="74" name="그림 35" descr="C:/Users/Admin1/AppData/Roaming/PolarisOffice/ETemp/20852_9486176/fImage4484408682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3759835"/>
            <a:ext cx="4115435" cy="1154430"/>
          </a:xfrm>
          <a:prstGeom prst="roundRect"/>
          <a:solidFill>
            <a:srgbClr val="EDEDED"/>
          </a:solidFill>
        </p:spPr>
      </p:pic>
      <p:cxnSp>
        <p:nvCxnSpPr>
          <p:cNvPr id="75" name="도형 36"/>
          <p:cNvCxnSpPr/>
          <p:nvPr/>
        </p:nvCxnSpPr>
        <p:spPr>
          <a:xfrm rot="0" flipV="1">
            <a:off x="7931785" y="1819275"/>
            <a:ext cx="2927350" cy="22510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 상자 37"/>
          <p:cNvSpPr txBox="1">
            <a:spLocks/>
          </p:cNvSpPr>
          <p:nvPr/>
        </p:nvSpPr>
        <p:spPr>
          <a:xfrm rot="0">
            <a:off x="6830060" y="499618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Ch14_nonPBR 오브젝트에 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</a:t>
            </a:r>
            <a:r>
              <a:rPr lang="ko-KR" sz="1800">
                <a:latin typeface="맑은 고딕" charset="0"/>
                <a:ea typeface="맑은 고딕" charset="0"/>
              </a:rPr>
              <a:t>Animator 폴더에 </a:t>
            </a:r>
            <a:r>
              <a:rPr lang="ko-KR" sz="1800">
                <a:latin typeface="맑은 고딕" charset="0"/>
                <a:ea typeface="맑은 고딕" charset="0"/>
              </a:rPr>
              <a:t>Public Animation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1973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47140" y="521906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mixamo에서 </a:t>
            </a:r>
            <a:r>
              <a:rPr sz="1800">
                <a:latin typeface="맑은 고딕" charset="0"/>
                <a:ea typeface="맑은 고딕" charset="0"/>
              </a:rPr>
              <a:t>Character 메뉴를 선택하고 원하는 캐릭터를 하</a:t>
            </a:r>
            <a:r>
              <a:rPr lang="ko-KR" sz="1800">
                <a:latin typeface="맑은 고딕" charset="0"/>
                <a:ea typeface="맑은 고딕" charset="0"/>
              </a:rPr>
              <a:t>나 더</a:t>
            </a:r>
            <a:r>
              <a:rPr sz="1800">
                <a:latin typeface="맑은 고딕" charset="0"/>
                <a:ea typeface="맑은 고딕" charset="0"/>
              </a:rPr>
              <a:t>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7" name="그림 38" descr="C:/Users/Admin1/AppData/Roaming/PolarisOffice/ETemp/20852_9486176/fImage430463227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4785"/>
            <a:ext cx="4132580" cy="3584575"/>
          </a:xfrm>
          <a:prstGeom prst="rect"/>
          <a:noFill/>
        </p:spPr>
      </p:pic>
      <p:sp>
        <p:nvSpPr>
          <p:cNvPr id="78" name="텍스트 상자 39"/>
          <p:cNvSpPr txBox="1">
            <a:spLocks/>
          </p:cNvSpPr>
          <p:nvPr/>
        </p:nvSpPr>
        <p:spPr>
          <a:xfrm rot="0">
            <a:off x="6824980" y="302641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lang="ko-KR" sz="1800">
                <a:latin typeface="맑은 고딕" charset="0"/>
                <a:ea typeface="맑은 고딕" charset="0"/>
              </a:rPr>
              <a:t> F</a:t>
            </a:r>
            <a:r>
              <a:rPr sz="1800">
                <a:latin typeface="맑은 고딕" charset="0"/>
                <a:ea typeface="맑은 고딕" charset="0"/>
              </a:rPr>
              <a:t>ormat에 FBX for Unity(.fbx)로 설정하고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9" name="그림 40" descr="C:/Users/Admin1/AppData/Roaming/PolarisOffice/ETemp/20852_9486176/fImage6991249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7800"/>
            <a:ext cx="4140200" cy="1462405"/>
          </a:xfrm>
          <a:prstGeom prst="roundRect"/>
          <a:solidFill>
            <a:srgbClr val="EDEDED"/>
          </a:solidFill>
        </p:spPr>
      </p:pic>
      <p:pic>
        <p:nvPicPr>
          <p:cNvPr id="80" name="그림 41" descr="C:/Users/Admin1/AppData/Roaming/PolarisOffice/ETemp/20852_9486176/fImage8760230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46135" y="4130675"/>
            <a:ext cx="2517140" cy="982345"/>
          </a:xfrm>
          <a:prstGeom prst="roundRect"/>
          <a:solidFill>
            <a:srgbClr val="EDEDED"/>
          </a:solidFill>
        </p:spPr>
      </p:pic>
      <p:pic>
        <p:nvPicPr>
          <p:cNvPr id="81" name="그림 42" descr="C:/Users/Admin1/AppData/Roaming/PolarisOffice/ETemp/20852_9486176/fImage4190231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4230370"/>
            <a:ext cx="833755" cy="790575"/>
          </a:xfrm>
          <a:prstGeom prst="roundRect"/>
          <a:solidFill>
            <a:srgbClr val="EDEDED"/>
          </a:solidFill>
        </p:spPr>
      </p:pic>
      <p:sp>
        <p:nvSpPr>
          <p:cNvPr id="82" name="텍스트 상자 47"/>
          <p:cNvSpPr txBox="1">
            <a:spLocks/>
          </p:cNvSpPr>
          <p:nvPr/>
        </p:nvSpPr>
        <p:spPr>
          <a:xfrm rot="0">
            <a:off x="6832600" y="5312410"/>
            <a:ext cx="4139565" cy="8623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다운로드 받은 캐릭터를 유니티 Pr</a:t>
            </a:r>
            <a:r>
              <a:rPr lang="ko-KR" sz="1800">
                <a:latin typeface="맑은 고딕" charset="0"/>
                <a:ea typeface="맑은 고딕" charset="0"/>
              </a:rPr>
              <a:t>oject 폴더</a:t>
            </a:r>
            <a:r>
              <a:rPr lang="ko-KR" sz="1800">
                <a:latin typeface="맑은 고딕" charset="0"/>
                <a:ea typeface="맑은 고딕" charset="0"/>
              </a:rPr>
              <a:t> 아래에</a:t>
            </a:r>
            <a:r>
              <a:rPr lang="ko-KR" sz="1800">
                <a:latin typeface="맑은 고딕" charset="0"/>
                <a:ea typeface="맑은 고딕" charset="0"/>
              </a:rPr>
              <a:t> 있는 Model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48" descr="C:/Users/Admin1/AppData/Roaming/PolarisOffice/ETemp/20852_9486176/fImage224217252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774940" y="4445000"/>
            <a:ext cx="572770" cy="351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