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401" r:id="rId12"/>
  </p:sldMasterIdLst>
  <p:notesMasterIdLst>
    <p:notesMasterId r:id="rId14"/>
  </p:notesMasterIdLst>
  <p:sldIdLst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8947578467.png"></Relationship><Relationship Id="rId20" Type="http://schemas.openxmlformats.org/officeDocument/2006/relationships/image" Target="../media/fImage16105616500.png"></Relationship><Relationship Id="rId22" Type="http://schemas.openxmlformats.org/officeDocument/2006/relationships/image" Target="../media/fImage18521545724.png"></Relationship><Relationship Id="rId24" Type="http://schemas.openxmlformats.org/officeDocument/2006/relationships/image" Target="../media/fImage411211341.png"></Relationship><Relationship Id="rId25" Type="http://schemas.openxmlformats.org/officeDocument/2006/relationships/image" Target="../media/fImage45321148467.png"></Relationship><Relationship Id="rId26" Type="http://schemas.openxmlformats.org/officeDocument/2006/relationships/image" Target="../media/fImage21392316334.png"></Relationship><Relationship Id="rId2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9" Type="http://schemas.openxmlformats.org/officeDocument/2006/relationships/image" Target="../media/fImage117002186500.png"></Relationship><Relationship Id="rId20" Type="http://schemas.openxmlformats.org/officeDocument/2006/relationships/image" Target="../media/fImage133422209169.png"></Relationship><Relationship Id="rId21" Type="http://schemas.openxmlformats.org/officeDocument/2006/relationships/image" Target="../media/fImage2322982235724.png"></Relationship><Relationship Id="rId2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159531854827.png"></Relationship><Relationship Id="rId7" Type="http://schemas.openxmlformats.org/officeDocument/2006/relationships/image" Target="../media/fImage56142131478.png"></Relationship><Relationship Id="rId8" Type="http://schemas.openxmlformats.org/officeDocument/2006/relationships/image" Target="../media/fImage81572169358.png"></Relationship><Relationship Id="rId9" Type="http://schemas.openxmlformats.org/officeDocument/2006/relationships/image" Target="../media/fImage82102246962.png"></Relationship><Relationship Id="rId10" Type="http://schemas.openxmlformats.org/officeDocument/2006/relationships/image" Target="../media/fImage169392254464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image" Target="../media/fImage4254216153.png"></Relationship><Relationship Id="rId6" Type="http://schemas.openxmlformats.org/officeDocument/2006/relationships/image" Target="../media/fImage9006217292.png"></Relationship><Relationship Id="rId8" Type="http://schemas.openxmlformats.org/officeDocument/2006/relationships/image" Target="../media/fImage124272065705.png"></Relationship><Relationship Id="rId9" Type="http://schemas.openxmlformats.org/officeDocument/2006/relationships/image" Target="../media/fImage125992078145.png"></Relationship><Relationship Id="rId10" Type="http://schemas.openxmlformats.org/officeDocument/2006/relationships/image" Target="../media/fImage81982263281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7282377421.png"></Relationship><Relationship Id="rId4" Type="http://schemas.openxmlformats.org/officeDocument/2006/relationships/image" Target="../media/fImage90802399718.png"></Relationship><Relationship Id="rId7" Type="http://schemas.openxmlformats.org/officeDocument/2006/relationships/image" Target="../media/fImage82102276827.png"></Relationship><Relationship Id="rId8" Type="http://schemas.openxmlformats.org/officeDocument/2006/relationships/image" Target="../media/fImage67892309961.png"></Relationship><Relationship Id="rId9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577502664771.png"></Relationship><Relationship Id="rId4" Type="http://schemas.openxmlformats.org/officeDocument/2006/relationships/image" Target="../media/fImage13268117491.png"></Relationship><Relationship Id="rId5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183562859912.png"></Relationship><Relationship Id="rId5" Type="http://schemas.openxmlformats.org/officeDocument/2006/relationships/image" Target="../media/fImage965862785667.png"></Relationship><Relationship Id="rId6" Type="http://schemas.openxmlformats.org/officeDocument/2006/relationships/image" Target="../media/fImage1829392886299.png"></Relationship><Relationship Id="rId7" Type="http://schemas.openxmlformats.org/officeDocument/2006/relationships/image" Target="../media/fImage183562907035.png"></Relationship><Relationship Id="rId8" Type="http://schemas.openxmlformats.org/officeDocument/2006/relationships/image" Target="../media/fImage3039482899894.png"></Relationship><Relationship Id="rId13" Type="http://schemas.openxmlformats.org/officeDocument/2006/relationships/image" Target="../media/fImage19432322995.png"></Relationship><Relationship Id="rId14" Type="http://schemas.openxmlformats.org/officeDocument/2006/relationships/image" Target="../media/fImage191382391942.png"></Relationship><Relationship Id="rId15" Type="http://schemas.openxmlformats.org/officeDocument/2006/relationships/image" Target="../media/fImage89592404827.png"></Relationship><Relationship Id="rId16" Type="http://schemas.openxmlformats.org/officeDocument/2006/relationships/image" Target="../media/fImage22102575436.png"></Relationship><Relationship Id="rId1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2662482391.png"></Relationship><Relationship Id="rId3" Type="http://schemas.openxmlformats.org/officeDocument/2006/relationships/image" Target="../media/fImage188032494604.png"></Relationship><Relationship Id="rId4" Type="http://schemas.openxmlformats.org/officeDocument/2006/relationships/image" Target="../media/fImage122182513902.png"></Relationship><Relationship Id="rId5" Type="http://schemas.openxmlformats.org/officeDocument/2006/relationships/image" Target="../media/fImage1200726015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27550" y="394335"/>
            <a:ext cx="3145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921635"/>
            <a:ext cx="39331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35140" y="4721225"/>
            <a:ext cx="40373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Cube를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Special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생성한 다음 Cube에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4" descr="C:/Users/Admin1/AppData/Roaming/PolarisOffice/ETemp/19428_13742608/fImage18947578467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8910" y="1313180"/>
            <a:ext cx="3924300" cy="1497965"/>
          </a:xfrm>
          <a:prstGeom prst="roundRect"/>
          <a:solidFill>
            <a:srgbClr val="EDEDED"/>
          </a:solidFill>
        </p:spPr>
      </p:pic>
      <p:pic>
        <p:nvPicPr>
          <p:cNvPr id="28" name="그림 9" descr="C:/Users/Admin1/AppData/Roaming/PolarisOffice/ETemp/19428_13742608/fImage161056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04925"/>
            <a:ext cx="2334895" cy="3227705"/>
          </a:xfrm>
          <a:prstGeom prst="roundRect"/>
          <a:solidFill>
            <a:srgbClr val="EDEDED"/>
          </a:solidFill>
        </p:spPr>
      </p:pic>
      <p:cxnSp>
        <p:nvCxnSpPr>
          <p:cNvPr id="30" name="도형 13"/>
          <p:cNvCxnSpPr>
            <a:stCxn id="37" idx="0"/>
            <a:endCxn id="36" idx="2"/>
          </p:cNvCxnSpPr>
          <p:nvPr/>
        </p:nvCxnSpPr>
        <p:spPr>
          <a:xfrm rot="0" flipH="1" flipV="1">
            <a:off x="10158730" y="2862580"/>
            <a:ext cx="5080" cy="6623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23" descr="C:/Users/Admin1/AppData/Roaming/PolarisOffice/ETemp/19428_13742608/fImage18521545724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14545" y="4211955"/>
            <a:ext cx="756920" cy="779780"/>
          </a:xfrm>
          <a:prstGeom prst="roundRect"/>
          <a:solidFill>
            <a:srgbClr val="EDEDED"/>
          </a:solidFill>
        </p:spPr>
      </p:pic>
      <p:sp>
        <p:nvSpPr>
          <p:cNvPr id="34" name="텍스트 상자 26"/>
          <p:cNvSpPr txBox="1">
            <a:spLocks/>
          </p:cNvSpPr>
          <p:nvPr/>
        </p:nvSpPr>
        <p:spPr>
          <a:xfrm rot="0">
            <a:off x="1443990" y="528129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Zoom 스크립트를 생성하고 Main Camera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9" descr="C:/Users/Admin1/AppData/Roaming/PolarisOffice/ETemp/19428_13742608/fImage411211341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735" y="4025265"/>
            <a:ext cx="2153920" cy="1069340"/>
          </a:xfrm>
          <a:prstGeom prst="roundRect"/>
          <a:solidFill>
            <a:srgbClr val="EDEDED"/>
          </a:solidFill>
        </p:spPr>
      </p:pic>
      <p:cxnSp>
        <p:nvCxnSpPr>
          <p:cNvPr id="32" name="도형 24"/>
          <p:cNvCxnSpPr>
            <a:stCxn id="31" idx="1"/>
          </p:cNvCxnSpPr>
          <p:nvPr/>
        </p:nvCxnSpPr>
        <p:spPr>
          <a:xfrm rot="0" flipH="1">
            <a:off x="3061970" y="4601210"/>
            <a:ext cx="1553210" cy="952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그림 10" descr="C:/Users/Admin1/AppData/Roaming/PolarisOffice/ETemp/19428_13742608/fImage45321148467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3245" y="1383665"/>
            <a:ext cx="1411605" cy="1479550"/>
          </a:xfrm>
          <a:prstGeom prst="roundRect"/>
          <a:solidFill>
            <a:srgbClr val="EDEDED"/>
          </a:solidFill>
        </p:spPr>
      </p:pic>
      <p:pic>
        <p:nvPicPr>
          <p:cNvPr id="37" name="그림 75" descr="C:/Users/Admin1/AppData/Roaming/PolarisOffice/ETemp/19428_13742608/fImage21392316334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5500" y="3524250"/>
            <a:ext cx="895985" cy="9385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27550" y="405130"/>
            <a:ext cx="3145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28725" y="4939030"/>
            <a:ext cx="41249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Mathf.Clamp( )</a:t>
            </a:r>
            <a:r>
              <a:rPr lang="ko-KR" sz="1800">
                <a:latin typeface="맑은 고딕" charset="0"/>
                <a:ea typeface="맑은 고딕" charset="0"/>
              </a:rPr>
              <a:t> 함수</a:t>
            </a:r>
            <a:r>
              <a:rPr sz="1800">
                <a:latin typeface="맑은 고딕" charset="0"/>
                <a:ea typeface="맑은 고딕" charset="0"/>
              </a:rPr>
              <a:t>는 제한하고 싶은 </a:t>
            </a:r>
            <a:r>
              <a:rPr lang="ko-KR" sz="1800">
                <a:latin typeface="맑은 고딕" charset="0"/>
                <a:ea typeface="맑은 고딕" charset="0"/>
              </a:rPr>
              <a:t>게임 오브젝트의</a:t>
            </a:r>
            <a:r>
              <a:rPr sz="1800">
                <a:latin typeface="맑은 고딕" charset="0"/>
                <a:ea typeface="맑은 고딕" charset="0"/>
              </a:rPr>
              <a:t> 속성</a:t>
            </a:r>
            <a:r>
              <a:rPr lang="ko-KR" sz="1800">
                <a:latin typeface="맑은 고딕" charset="0"/>
                <a:ea typeface="맑은 고딕" charset="0"/>
              </a:rPr>
              <a:t>을 설정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최소값과 최대값을 지정하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제한</a:t>
            </a:r>
            <a:r>
              <a:rPr lang="ko-KR" sz="1800">
                <a:latin typeface="맑은 고딕" charset="0"/>
                <a:ea typeface="맑은 고딕" charset="0"/>
              </a:rPr>
              <a:t>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1"/>
          <p:cNvSpPr txBox="1">
            <a:spLocks/>
          </p:cNvSpPr>
          <p:nvPr/>
        </p:nvSpPr>
        <p:spPr>
          <a:xfrm rot="0">
            <a:off x="6828155" y="4361815"/>
            <a:ext cx="432625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Zoom 스크립트에서 Camera 오브젝트를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마우스로 휠을 했을 때 변화되는 값을 distance 넣어주고 FieldOfView에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2" descr="C:/Users/Admin1/AppData/Roaming/PolarisOffice/ETemp/19428_13742608/fImage117002186500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1409700"/>
            <a:ext cx="4134485" cy="1053465"/>
          </a:xfrm>
          <a:prstGeom prst="roundRect"/>
          <a:solidFill>
            <a:srgbClr val="EDEDED"/>
          </a:solidFill>
        </p:spPr>
      </p:pic>
      <p:sp>
        <p:nvSpPr>
          <p:cNvPr id="39" name="텍스트 상자 53"/>
          <p:cNvSpPr txBox="1">
            <a:spLocks/>
          </p:cNvSpPr>
          <p:nvPr/>
        </p:nvSpPr>
        <p:spPr>
          <a:xfrm rot="0">
            <a:off x="1228725" y="2533650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Floor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54" descr="C:/Users/Admin1/AppData/Roaming/PolarisOffice/ETemp/19428_13742608/fImage133422209169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414145"/>
            <a:ext cx="4338955" cy="2787015"/>
          </a:xfrm>
          <a:prstGeom prst="rect"/>
          <a:noFill/>
        </p:spPr>
      </p:pic>
      <p:pic>
        <p:nvPicPr>
          <p:cNvPr id="41" name="그림 57" descr="C:/Users/Admin1/AppData/Roaming/PolarisOffice/ETemp/19428_13742608/fImage2322982235724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429000"/>
            <a:ext cx="4134485" cy="1343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462780" y="374650"/>
            <a:ext cx="32092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52" descr="C:/Users/Admin1/AppData/Roaming/PolarisOffice/ETemp/19428_13742608/fImage15953185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5685" y="1381125"/>
            <a:ext cx="2708275" cy="4020185"/>
          </a:xfrm>
          <a:prstGeom prst="roundRect"/>
          <a:solidFill>
            <a:srgbClr val="EDEDED"/>
          </a:solidFill>
        </p:spPr>
      </p:pic>
      <p:sp>
        <p:nvSpPr>
          <p:cNvPr id="17" name="텍스트 상자 56"/>
          <p:cNvSpPr txBox="1">
            <a:spLocks/>
          </p:cNvSpPr>
          <p:nvPr/>
        </p:nvSpPr>
        <p:spPr>
          <a:xfrm rot="0">
            <a:off x="1040765" y="5528945"/>
            <a:ext cx="43129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3D Object에 Plane 3개를 생성하고 각각의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41" descr="C:/Users/Admin1/AppData/Roaming/PolarisOffice/ETemp/19428_13742608/fImage5614213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384935"/>
            <a:ext cx="2947035" cy="949325"/>
          </a:xfrm>
          <a:prstGeom prst="roundRect"/>
          <a:solidFill>
            <a:srgbClr val="EDEDED"/>
          </a:solidFill>
        </p:spPr>
      </p:pic>
      <p:sp>
        <p:nvSpPr>
          <p:cNvPr id="24" name="텍스트 상자 47"/>
          <p:cNvSpPr txBox="1">
            <a:spLocks/>
          </p:cNvSpPr>
          <p:nvPr/>
        </p:nvSpPr>
        <p:spPr>
          <a:xfrm rot="0">
            <a:off x="6829425" y="3592830"/>
            <a:ext cx="437007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Prefab 폴더에 Particle System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Box 오브젝트의 하위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Particle System의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48" descr="C:/Users/Admin1/AppData/Roaming/PolarisOffice/ETemp/19428_13742608/fImage8157216935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84935"/>
            <a:ext cx="1343025" cy="955675"/>
          </a:xfrm>
          <a:prstGeom prst="roundRect"/>
          <a:solidFill>
            <a:srgbClr val="EDEDED"/>
          </a:solidFill>
        </p:spPr>
      </p:pic>
      <p:cxnSp>
        <p:nvCxnSpPr>
          <p:cNvPr id="23" name="도형 46"/>
          <p:cNvCxnSpPr/>
          <p:nvPr/>
        </p:nvCxnSpPr>
        <p:spPr>
          <a:xfrm rot="0" flipH="1">
            <a:off x="7404735" y="1800225"/>
            <a:ext cx="968375" cy="44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58" descr="C:/Users/Admin1/AppData/Roaming/PolarisOffice/ETemp/19428_13742608/fImage8210224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3350" y="2143125"/>
            <a:ext cx="1400810" cy="2486660"/>
          </a:xfrm>
          <a:prstGeom prst="roundRect"/>
          <a:solidFill>
            <a:srgbClr val="EDEDED"/>
          </a:solidFill>
        </p:spPr>
      </p:pic>
      <p:pic>
        <p:nvPicPr>
          <p:cNvPr id="27" name="그림 61" descr="C:/Users/Admin1/AppData/Roaming/PolarisOffice/ETemp/19428_13742608/fImage16939225446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2524125"/>
            <a:ext cx="4358005" cy="9721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16755" y="383540"/>
            <a:ext cx="31680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423670" y="5160010"/>
            <a:ext cx="39433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Left Wall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Right Wall 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787515" y="4332605"/>
            <a:ext cx="4273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가서 Mouse Drag의 하위 폴더에 Textures를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1panel_braced_J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텍스처를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선택하고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Box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오브젝트에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2" name="그림 6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8150" y="1385570"/>
            <a:ext cx="1245235" cy="1376680"/>
          </a:xfrm>
          <a:prstGeom prst="roundRect"/>
          <a:solidFill>
            <a:srgbClr val="EDEDED"/>
          </a:solidFill>
        </p:spPr>
      </p:pic>
      <p:pic>
        <p:nvPicPr>
          <p:cNvPr id="43" name="그림 72" descr="C:/Users/Admin1/AppData/Roaming/PolarisOffice/ETemp/19428_13742608/fImage900621729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3705" y="3035935"/>
            <a:ext cx="4277360" cy="1080135"/>
          </a:xfrm>
          <a:prstGeom prst="roundRect"/>
          <a:solidFill>
            <a:srgbClr val="EDEDED"/>
          </a:solidFill>
        </p:spPr>
      </p:pic>
      <p:pic>
        <p:nvPicPr>
          <p:cNvPr id="46" name="그림 28" descr="C:/Users/Admin1/AppData/Roaming/PolarisOffice/ETemp/19428_13742608/fImage12427206570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4940" y="1383030"/>
            <a:ext cx="3946525" cy="1722755"/>
          </a:xfrm>
          <a:prstGeom prst="roundRect"/>
          <a:solidFill>
            <a:srgbClr val="EDEDED"/>
          </a:solidFill>
        </p:spPr>
      </p:pic>
      <p:pic>
        <p:nvPicPr>
          <p:cNvPr id="47" name="그림 31" descr="C:/Users/Admin1/AppData/Roaming/PolarisOffice/ETemp/19428_13742608/fImage12599207814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9385" y="3295015"/>
            <a:ext cx="3941445" cy="1730375"/>
          </a:xfrm>
          <a:prstGeom prst="roundRect"/>
          <a:solidFill>
            <a:srgbClr val="EDEDED"/>
          </a:solidFill>
        </p:spPr>
      </p:pic>
      <p:pic>
        <p:nvPicPr>
          <p:cNvPr id="48" name="그림 64" descr="C:/Users/Admin1/AppData/Roaming/PolarisOffice/ETemp/19428_13742608/fImage8198226328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62925" y="1385570"/>
            <a:ext cx="2886710" cy="1377315"/>
          </a:xfrm>
          <a:prstGeom prst="roundRect"/>
          <a:solidFill>
            <a:srgbClr val="EDEDED"/>
          </a:solidFill>
        </p:spPr>
      </p:pic>
      <p:cxnSp>
        <p:nvCxnSpPr>
          <p:cNvPr id="45" name="도형 79"/>
          <p:cNvCxnSpPr/>
          <p:nvPr/>
        </p:nvCxnSpPr>
        <p:spPr>
          <a:xfrm rot="0" flipV="1">
            <a:off x="7600950" y="2057400"/>
            <a:ext cx="781685" cy="12484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035" y="383540"/>
            <a:ext cx="3544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1423670" y="2675255"/>
            <a:ext cx="39433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Box 오브젝트에 Rigidbody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19900" y="3959225"/>
            <a:ext cx="41154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Special </a:t>
            </a:r>
            <a:r>
              <a:rPr lang="ko-KR" sz="1800">
                <a:latin typeface="맑은 고딕" charset="0"/>
                <a:ea typeface="맑은 고딕" charset="0"/>
              </a:rPr>
              <a:t>스크립트를 선택하고 Rigidbody </a:t>
            </a:r>
            <a:r>
              <a:rPr lang="ko-KR" sz="1800">
                <a:latin typeface="맑은 고딕" charset="0"/>
                <a:ea typeface="맑은 고딕" charset="0"/>
              </a:rPr>
              <a:t>변수와 Particle System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Rigidbody 컴포넌트</a:t>
            </a:r>
            <a:r>
              <a:rPr lang="ko-KR" sz="1800">
                <a:latin typeface="맑은 고딕" charset="0"/>
                <a:ea typeface="맑은 고딕" charset="0"/>
              </a:rPr>
              <a:t>와 Particle System 컴포넌트를</a:t>
            </a:r>
            <a:r>
              <a:rPr lang="ko-KR" sz="1800">
                <a:latin typeface="맑은 고딕" charset="0"/>
                <a:ea typeface="맑은 고딕" charset="0"/>
              </a:rPr>
              <a:t> 가져오도록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39545" y="1380490"/>
            <a:ext cx="3916045" cy="1207770"/>
          </a:xfrm>
          <a:prstGeom prst="roundRect"/>
          <a:solidFill>
            <a:srgbClr val="EDEDED"/>
          </a:solidFill>
        </p:spPr>
      </p:pic>
      <p:pic>
        <p:nvPicPr>
          <p:cNvPr id="48" name="그림 86" descr="C:/Users/Admin1/AppData/Roaming/PolarisOffice/ETemp/19428_13742608/fImage9080239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00045" y="3564890"/>
            <a:ext cx="2466975" cy="1331595"/>
          </a:xfrm>
          <a:prstGeom prst="roundRect"/>
          <a:solidFill>
            <a:srgbClr val="EDEDED"/>
          </a:solidFill>
        </p:spPr>
      </p:pic>
      <p:sp>
        <p:nvSpPr>
          <p:cNvPr id="49" name="텍스트 상자 89"/>
          <p:cNvSpPr txBox="1">
            <a:spLocks/>
          </p:cNvSpPr>
          <p:nvPr/>
        </p:nvSpPr>
        <p:spPr>
          <a:xfrm rot="0">
            <a:off x="1422400" y="506158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Floor와 Left Wall 그리고 Right Wall 오브젝트에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Prefab_Ref_a 텍스처를 선택하여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6" name="그림 67" descr="C:/Users/Admin1/AppData/Roaming/PolarisOffice/ETemp/19428_13742608/fImage821022768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9225" y="3562350"/>
            <a:ext cx="1400810" cy="1325245"/>
          </a:xfrm>
          <a:prstGeom prst="roundRect"/>
          <a:solidFill>
            <a:srgbClr val="EDEDED"/>
          </a:solidFill>
        </p:spPr>
      </p:pic>
      <p:cxnSp>
        <p:nvCxnSpPr>
          <p:cNvPr id="50" name="도형 90"/>
          <p:cNvCxnSpPr/>
          <p:nvPr/>
        </p:nvCxnSpPr>
        <p:spPr>
          <a:xfrm rot="0" flipH="1">
            <a:off x="2343150" y="4257675"/>
            <a:ext cx="1438910" cy="5245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도형 91"/>
          <p:cNvCxnSpPr/>
          <p:nvPr/>
        </p:nvCxnSpPr>
        <p:spPr>
          <a:xfrm rot="0" flipH="1">
            <a:off x="2257425" y="4248150"/>
            <a:ext cx="1534160" cy="3721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도형 92"/>
          <p:cNvCxnSpPr/>
          <p:nvPr/>
        </p:nvCxnSpPr>
        <p:spPr>
          <a:xfrm rot="0" flipH="1">
            <a:off x="2085975" y="4267200"/>
            <a:ext cx="1696085" cy="21018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7" name="그림 70" descr="C:/Users/Admin1/AppData/Roaming/PolarisOffice/ETemp/19428_13742608/fImage6789230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115435" cy="2439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Rect 0"/>
          <p:cNvSpPr txBox="1">
            <a:spLocks/>
          </p:cNvSpPr>
          <p:nvPr/>
        </p:nvSpPr>
        <p:spPr>
          <a:xfrm rot="0">
            <a:off x="1332865" y="3562350"/>
            <a:ext cx="403034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마지막으로 OnMouseDrag( ) 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오브젝트를 마우스로 선택하고 있을 때 </a:t>
            </a:r>
            <a:r>
              <a:rPr lang="ko-KR" sz="1800">
                <a:latin typeface="맑은 고딕" charset="0"/>
                <a:ea typeface="맑은 고딕" charset="0"/>
              </a:rPr>
              <a:t>Rigidbody의 isKinematic을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마우스의 위치를 설정하기 위한 방향 변수를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106" descr="C:/Users/Admin1/AppData/Roaming/PolarisOffice/ETemp/19428_13742608/fImage57750266477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14450"/>
            <a:ext cx="4187825" cy="2096135"/>
          </a:xfrm>
          <a:prstGeom prst="roundRect"/>
          <a:solidFill>
            <a:srgbClr val="EDEDED"/>
          </a:solidFill>
        </p:spPr>
      </p:pic>
      <p:sp>
        <p:nvSpPr>
          <p:cNvPr id="58" name="텍스트 상자 109"/>
          <p:cNvSpPr txBox="1">
            <a:spLocks/>
          </p:cNvSpPr>
          <p:nvPr/>
        </p:nvSpPr>
        <p:spPr>
          <a:xfrm rot="0">
            <a:off x="6809105" y="3594100"/>
            <a:ext cx="419290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마우스를 입력했을 때 지정된 좌표 정보를 월드 공간의 위치로 변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게임 오브젝트의 위치로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3차원 공간에서 마우스로 게임 오브젝트를 선택하려면 스크린 공간의 위치를 월드 공간의 위치로 변환해주어야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25" descr="C:/Users/Admin1/AppData/Roaming/PolarisOffice/ETemp/19428_13742608/fImage13268117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23340"/>
            <a:ext cx="4030980" cy="2077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Rect 0"/>
          <p:cNvSpPr txBox="1">
            <a:spLocks/>
          </p:cNvSpPr>
          <p:nvPr/>
        </p:nvSpPr>
        <p:spPr>
          <a:xfrm rot="0">
            <a:off x="1482725" y="5348605"/>
            <a:ext cx="3870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isKinematic</a:t>
            </a:r>
            <a:r>
              <a:rPr lang="ko-KR" sz="1800">
                <a:latin typeface="맑은 고딕" charset="0"/>
                <a:ea typeface="맑은 고딕" charset="0"/>
              </a:rPr>
              <a:t>을 비활성화하게 되면 </a:t>
            </a:r>
            <a:r>
              <a:rPr lang="ko-KR" sz="1800">
                <a:latin typeface="맑은 고딕" charset="0"/>
                <a:ea typeface="맑은 고딕" charset="0"/>
              </a:rPr>
              <a:t>외부에서 가해지는 물리적인 힘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영향을 받지 않</a:t>
            </a:r>
            <a:r>
              <a:rPr lang="ko-KR" sz="1800">
                <a:latin typeface="맑은 고딕" charset="0"/>
                <a:ea typeface="맑은 고딕" charset="0"/>
              </a:rPr>
              <a:t>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2" descr="C:/Users/Admin1/AppData/Roaming/PolarisOffice/ETemp/19428_13742608/fImage18356285991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81455" y="4515485"/>
            <a:ext cx="1192530" cy="657225"/>
          </a:xfrm>
          <a:prstGeom prst="rect"/>
          <a:noFill/>
        </p:spPr>
      </p:pic>
      <p:pic>
        <p:nvPicPr>
          <p:cNvPr id="61" name="그림 115" descr="C:/Users/Admin1/AppData/Roaming/PolarisOffice/ETemp/19428_13742608/fImage9658627856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306320" y="4888865"/>
            <a:ext cx="418465" cy="280035"/>
          </a:xfrm>
          <a:prstGeom prst="rect"/>
          <a:noFill/>
        </p:spPr>
      </p:pic>
      <p:pic>
        <p:nvPicPr>
          <p:cNvPr id="69" name="그림 125" descr="C:/Users/Admin1/AppData/Roaming/PolarisOffice/ETemp/19428_13742608/fImage182939288629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51810" y="4643120"/>
            <a:ext cx="596900" cy="399415"/>
          </a:xfrm>
          <a:prstGeom prst="rect"/>
          <a:noFill/>
        </p:spPr>
      </p:pic>
      <p:pic>
        <p:nvPicPr>
          <p:cNvPr id="71" name="그림 127" descr="C:/Users/Admin1/AppData/Roaming/PolarisOffice/ETemp/19428_13742608/fImage18356290703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42130" y="4657725"/>
            <a:ext cx="525780" cy="400685"/>
          </a:xfrm>
          <a:prstGeom prst="rect"/>
          <a:noFill/>
        </p:spPr>
      </p:pic>
      <p:pic>
        <p:nvPicPr>
          <p:cNvPr id="70" name="그림 126" descr="C:/Users/Admin1/AppData/Roaming/PolarisOffice/ETemp/19428_13742608/fImage303948289989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28110" y="4524375"/>
            <a:ext cx="1435100" cy="638810"/>
          </a:xfrm>
          <a:prstGeom prst="rect"/>
          <a:noFill/>
        </p:spPr>
      </p:pic>
      <p:pic>
        <p:nvPicPr>
          <p:cNvPr id="77" name="그림 79" descr="C:/Users/Admin1/AppData/Roaming/PolarisOffice/ETemp/19428_13742608/fImage1943232299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0345" y="1504315"/>
            <a:ext cx="3872865" cy="915670"/>
          </a:xfrm>
          <a:prstGeom prst="roundRect"/>
          <a:solidFill>
            <a:srgbClr val="EDEDED"/>
          </a:solidFill>
        </p:spPr>
      </p:pic>
      <p:sp>
        <p:nvSpPr>
          <p:cNvPr id="78" name="텍스트 상자 82"/>
          <p:cNvSpPr txBox="1">
            <a:spLocks/>
          </p:cNvSpPr>
          <p:nvPr/>
        </p:nvSpPr>
        <p:spPr>
          <a:xfrm rot="0">
            <a:off x="1485900" y="2497455"/>
            <a:ext cx="38639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OnMouseDown( )함수를 선언합니다.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마우스로 오브젝트를 선택했을 때 파티클이 실행되도록 설정합니다.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9" name="그림 86" descr="C:/Users/Admin1/AppData/Roaming/PolarisOffice/ETemp/19428_13742608/fImage19138239194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95425"/>
            <a:ext cx="2477135" cy="2553335"/>
          </a:xfrm>
          <a:prstGeom prst="roundRect"/>
          <a:solidFill>
            <a:srgbClr val="EDEDED"/>
          </a:solidFill>
        </p:spPr>
      </p:pic>
      <p:pic>
        <p:nvPicPr>
          <p:cNvPr id="80" name="그림 87" descr="C:/Users/Admin1/AppData/Roaming/PolarisOffice/ETemp/19428_13742608/fImage8959240482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44050" y="1504950"/>
            <a:ext cx="1315085" cy="1515110"/>
          </a:xfrm>
          <a:prstGeom prst="roundRect"/>
          <a:solidFill>
            <a:srgbClr val="EDEDED"/>
          </a:solidFill>
        </p:spPr>
      </p:pic>
      <p:sp>
        <p:nvSpPr>
          <p:cNvPr id="81" name="텍스트 상자 90"/>
          <p:cNvSpPr txBox="1">
            <a:spLocks/>
          </p:cNvSpPr>
          <p:nvPr/>
        </p:nvSpPr>
        <p:spPr>
          <a:xfrm rot="0">
            <a:off x="6815455" y="4207510"/>
            <a:ext cx="40341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UI에 Button을 생성합니다.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그다음으로 Photo Button 이라는 이름으로 정의한 다음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Capture 스크립트를 생성하여 Photo Button에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2" name="그림 114" descr="C:/Users/Admin1/AppData/Roaming/PolarisOffice/ETemp/19428_13742608/fImage22102575436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9800" y="3324225"/>
            <a:ext cx="724535" cy="724535"/>
          </a:xfrm>
          <a:prstGeom prst="roundRect"/>
          <a:solidFill>
            <a:srgbClr val="EDEDED"/>
          </a:solidFill>
        </p:spPr>
      </p:pic>
      <p:cxnSp>
        <p:nvCxnSpPr>
          <p:cNvPr id="83" name="도형 115"/>
          <p:cNvCxnSpPr>
            <a:stCxn id="82" idx="0"/>
          </p:cNvCxnSpPr>
          <p:nvPr/>
        </p:nvCxnSpPr>
        <p:spPr>
          <a:xfrm rot="0" flipV="1">
            <a:off x="10191750" y="2867025"/>
            <a:ext cx="635" cy="457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39590" y="383540"/>
            <a:ext cx="3514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96"/>
          <p:cNvSpPr txBox="1">
            <a:spLocks/>
          </p:cNvSpPr>
          <p:nvPr/>
        </p:nvSpPr>
        <p:spPr>
          <a:xfrm rot="0">
            <a:off x="1476375" y="4869180"/>
            <a:ext cx="3873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이제 Project 폴더에 있는 Textures 폴더에 Camera 텍스처를 Photo Button의 이미지에 넣어줍니다.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97" descr="C:/Users/Admin1/AppData/Roaming/PolarisOffice/ETemp/19428_13742608/fImage16266248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5900" y="1447800"/>
            <a:ext cx="3867785" cy="2134235"/>
          </a:xfrm>
          <a:prstGeom prst="roundRect"/>
          <a:solidFill>
            <a:srgbClr val="EDEDED"/>
          </a:solidFill>
        </p:spPr>
      </p:pic>
      <p:pic>
        <p:nvPicPr>
          <p:cNvPr id="10" name="그림 100" descr="C:/Users/Admin1/AppData/Roaming/PolarisOffice/ETemp/19428_13742608/fImage18803249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76375" y="3781425"/>
            <a:ext cx="3886835" cy="991235"/>
          </a:xfrm>
          <a:prstGeom prst="roundRect"/>
          <a:solidFill>
            <a:srgbClr val="EDEDED"/>
          </a:solidFill>
        </p:spPr>
      </p:pic>
      <p:cxnSp>
        <p:nvCxnSpPr>
          <p:cNvPr id="11" name="도형 103"/>
          <p:cNvCxnSpPr/>
          <p:nvPr/>
        </p:nvCxnSpPr>
        <p:spPr>
          <a:xfrm rot="0" flipV="1">
            <a:off x="3457575" y="1800225"/>
            <a:ext cx="1819910" cy="22199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04" descr="C:/Users/Admin1/AppData/Roaming/PolarisOffice/ETemp/19428_13742608/fImage1221825139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2245"/>
            <a:ext cx="3991610" cy="1263015"/>
          </a:xfrm>
          <a:prstGeom prst="roundRect"/>
          <a:solidFill>
            <a:srgbClr val="EDEDED"/>
          </a:solidFill>
        </p:spPr>
      </p:pic>
      <p:sp>
        <p:nvSpPr>
          <p:cNvPr id="13" name="텍스트 상자 107"/>
          <p:cNvSpPr txBox="1">
            <a:spLocks/>
          </p:cNvSpPr>
          <p:nvPr/>
        </p:nvSpPr>
        <p:spPr>
          <a:xfrm rot="0">
            <a:off x="6805930" y="2816860"/>
            <a:ext cx="39865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그런 다음 Photo Button의 앵커와 위치를 설정합니다.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17" descr="C:/Users/Admin1/AppData/Roaming/PolarisOffice/ETemp/19428_13742608/fImage1200726015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652520"/>
            <a:ext cx="3991610" cy="1634490"/>
          </a:xfrm>
          <a:prstGeom prst="roundRect"/>
          <a:solidFill>
            <a:srgbClr val="EDEDED"/>
          </a:solidFill>
        </p:spPr>
      </p:pic>
      <p:sp>
        <p:nvSpPr>
          <p:cNvPr id="15" name="텍스트 상자 120"/>
          <p:cNvSpPr txBox="1">
            <a:spLocks/>
          </p:cNvSpPr>
          <p:nvPr/>
        </p:nvSpPr>
        <p:spPr>
          <a:xfrm rot="0">
            <a:off x="6810375" y="5417185"/>
            <a:ext cx="3991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Box 오브젝트를 선택한 다음 위치를 변경합니다.</a:t>
            </a:r>
            <a:endParaRPr lang="ko-KR" altLang="en-US" sz="1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