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26" r:id="rId12"/>
  </p:sldMasterIdLst>
  <p:notesMasterIdLst>
    <p:notesMasterId r:id="rId14"/>
  </p:notesMasterIdLst>
  <p:sldIdLst>
    <p:sldId id="287" r:id="rId16"/>
    <p:sldId id="300" r:id="rId17"/>
    <p:sldId id="312" r:id="rId19"/>
    <p:sldId id="304" r:id="rId21"/>
    <p:sldId id="301" r:id="rId23"/>
    <p:sldId id="302" r:id="rId25"/>
    <p:sldId id="305" r:id="rId26"/>
    <p:sldId id="307" r:id="rId27"/>
    <p:sldId id="308" r:id="rId28"/>
    <p:sldId id="309" r:id="rId29"/>
    <p:sldId id="310" r:id="rId30"/>
    <p:sldId id="31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359295239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353911971478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74722006500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278162061478.png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95762075724.png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816725" y="261112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 descr="C:/Users/Admin1/AppData/Roaming/PolarisOffice/ETemp/19344_21804320/fImage44751988467.png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1656080" cy="1040765"/>
          </a:xfrm>
          <a:prstGeom prst="roundRect"/>
          <a:solidFill>
            <a:srgbClr val="EDEDED"/>
          </a:solidFill>
        </p:spPr>
      </p:pic>
      <p:pic>
        <p:nvPicPr>
          <p:cNvPr id="1198" name="그림 48" descr="C:/Users/Admin1/AppData/Roaming/PolarisOffice/ETemp/19344_21804320/fImage145732189169.png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49065"/>
            <a:ext cx="4123690" cy="1442720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 descr="C:/Users/Admin1/AppData/Roaming/PolarisOffice/ETemp/19344_21804320/fImage14685246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27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30750" y="346075"/>
            <a:ext cx="29248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7870" y="354330"/>
            <a:ext cx="3101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16725" y="4297680"/>
            <a:ext cx="41656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38580"/>
            <a:ext cx="4108450" cy="286004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9" descr="C:/Users/Admin1/AppData/Roaming/PolarisOffice/ETemp/19344_21804320/fImage35391197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38580"/>
            <a:ext cx="4149090" cy="2810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 descr="C:/Users/Admin1/AppData/Roaming/PolarisOffice/ETemp/20124_21682544/fImage5193286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 descr="C:/Users/Admin1/AppData/Roaming/PolarisOffice/ETemp/20124_21682544/fImage519328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6195" cy="1192530"/>
          </a:xfrm>
          <a:prstGeom prst="roundRect"/>
          <a:solidFill>
            <a:srgbClr val="EDEDED"/>
          </a:solidFill>
        </p:spPr>
      </p:pic>
      <p:pic>
        <p:nvPicPr>
          <p:cNvPr id="1218" name="그림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 descr="C:/Users/Admin1/AppData/Roaming/PolarisOffice/ETemp/20124_21682544/fImage13536199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 descr="C:/Users/Admin1/AppData/Roaming/PolarisOffice/ETemp/20124_21682544/fImage11632194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689985"/>
            <a:ext cx="4139565" cy="1738630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446905"/>
            <a:ext cx="40424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 descr="C:/Users/Admin1/AppData/Roaming/PolarisOffice/ETemp/20124_21682544/fImage27631224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38250"/>
            <a:ext cx="4144645" cy="2744470"/>
          </a:xfrm>
          <a:prstGeom prst="roundRect"/>
          <a:solidFill>
            <a:srgbClr val="EDEDED"/>
          </a:solidFill>
        </p:spPr>
      </p:pic>
      <p:pic>
        <p:nvPicPr>
          <p:cNvPr id="7" name="그림 35" descr="C:/Users/Admin1/AppData/Roaming/PolarisOffice/ETemp/20124_21682544/fImage43835208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680" cy="298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 descr="C:/Users/Admin1/AppData/Roaming/PolarisOffice/ETemp/20124_21682544/fImage8506212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254760"/>
            <a:ext cx="2519680" cy="278574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 descr="C:/Users/Admin1/AppData/Roaming/PolarisOffice/ETemp/20124_21682544/fImage32975221996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256030"/>
            <a:ext cx="4152265" cy="3898900"/>
          </a:xfrm>
          <a:prstGeom prst="rect"/>
          <a:noFill/>
        </p:spPr>
      </p:pic>
      <p:pic>
        <p:nvPicPr>
          <p:cNvPr id="1200" name="그림 62" descr="C:/Users/Admin1/AppData/Roaming/PolarisOffice/ETemp/20124_21682544/fImage229722249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315"/>
            <a:ext cx="635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 descr="C:/Users/Admin1/AppData/Roaming/PolarisOffice/ETemp/20124_21682544/fImage5751196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6850" y="1371600"/>
            <a:ext cx="1318260" cy="1530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247140"/>
            <a:ext cx="2727960" cy="1214120"/>
          </a:xfrm>
          <a:prstGeom prst="roundRect"/>
          <a:solidFill>
            <a:srgbClr val="EDEDED"/>
          </a:solidFill>
        </p:spPr>
      </p:pic>
      <p:pic>
        <p:nvPicPr>
          <p:cNvPr id="1201" name="그림 11" descr="C:/Users/Admin1/AppData/Roaming/PolarisOffice/ETemp/19344_21804320/fImage22005117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47140"/>
            <a:ext cx="2777490" cy="3404235"/>
          </a:xfrm>
          <a:prstGeom prst="roundRect"/>
          <a:solidFill>
            <a:srgbClr val="EDEDED"/>
          </a:solidFill>
        </p:spPr>
      </p:pic>
      <p:pic>
        <p:nvPicPr>
          <p:cNvPr id="1206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885"/>
            <a:ext cx="1272540" cy="12223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 descr="C:/Users/Admin1/AppData/Roaming/PolarisOffice/ETemp/19344_21804320/fImage32542195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 descr="C:/Users/Admin1/AppData/Roaming/PolarisOffice/ETemp/19344_21804320/fImage6855196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710" y="1953895"/>
            <a:ext cx="1229360" cy="2004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238885" y="5370830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59205"/>
            <a:ext cx="2667635" cy="3931920"/>
          </a:xfrm>
          <a:prstGeom prst="roundRect"/>
          <a:solidFill>
            <a:srgbClr val="EDEDED"/>
          </a:solidFill>
        </p:spPr>
      </p:pic>
      <p:pic>
        <p:nvPicPr>
          <p:cNvPr id="1208" name="그림 48" descr="C:/Users/Admin1/AppData/Roaming/PolarisOffice/ETemp/19344_21804320/fImage2139221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56030"/>
            <a:ext cx="4201795" cy="2025650"/>
          </a:xfrm>
          <a:prstGeom prst="roundRect"/>
          <a:solidFill>
            <a:srgbClr val="EDEDED"/>
          </a:solidFill>
        </p:spPr>
      </p:pic>
      <p:pic>
        <p:nvPicPr>
          <p:cNvPr id="1209" name="그림 51" descr="C:/Users/Admin1/AppData/Roaming/PolarisOffice/ETemp/19344_21804320/fImage1368621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544570"/>
            <a:ext cx="4204335" cy="961390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4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9075" y="2194560"/>
            <a:ext cx="1333500" cy="2062480"/>
          </a:xfrm>
          <a:prstGeom prst="roundRect"/>
          <a:solidFill>
            <a:srgbClr val="EDEDED"/>
          </a:solidFill>
        </p:spPr>
      </p:pic>
      <p:cxnSp>
        <p:nvCxnSpPr>
          <p:cNvPr id="1213" name="도형 11"/>
          <p:cNvCxnSpPr/>
          <p:nvPr/>
        </p:nvCxnSpPr>
        <p:spPr>
          <a:xfrm rot="0" flipH="1">
            <a:off x="2078355" y="3433445"/>
            <a:ext cx="2178685" cy="14471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856990"/>
            <a:ext cx="414083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SoundCall(int) 함수를 선언하고 오디오 소스의 PlayOneShot 함수에 오디오 클립의 인덱</a:t>
            </a:r>
            <a:r>
              <a:rPr lang="ko-KR" sz="1800">
                <a:latin typeface="맑은 고딕" charset="0"/>
                <a:ea typeface="맑은 고딕" charset="0"/>
              </a:rPr>
              <a:t>스로</a:t>
            </a:r>
            <a:r>
              <a:rPr lang="ko-KR" sz="1800">
                <a:latin typeface="맑은 고딕" charset="0"/>
                <a:ea typeface="맑은 고딕" charset="0"/>
              </a:rPr>
              <a:t> 매개변수를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Volume(float) 함수를 생성하고 매개변수에 float 변수로 오디오 소스의 볼륨 값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설정</a:t>
            </a:r>
            <a:r>
              <a:rPr lang="ko-KR" sz="1800">
                <a:latin typeface="맑은 고딕" charset="0"/>
                <a:ea typeface="맑은 고딕" charset="0"/>
              </a:rPr>
              <a:t>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38" descr="C:/Users/Admin1/AppData/Roaming/PolarisOffice/ETemp/19344_21804320/fImage27816206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5090"/>
            <a:ext cx="4133215" cy="2336800"/>
          </a:xfrm>
          <a:prstGeom prst="roundRect"/>
          <a:solidFill>
            <a:srgbClr val="EDEDED"/>
          </a:solidFill>
        </p:spPr>
      </p:pic>
      <p:pic>
        <p:nvPicPr>
          <p:cNvPr id="1219" name="그림 14" descr="C:/Users/Admin1/AppData/Roaming/PolarisOffice/ETemp/19344_21804320/fImage18897199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2370" y="1346835"/>
            <a:ext cx="2918460" cy="1388745"/>
          </a:xfrm>
          <a:prstGeom prst="roundRect"/>
          <a:solidFill>
            <a:srgbClr val="EDEDED"/>
          </a:solidFill>
        </p:spPr>
      </p:pic>
      <p:pic>
        <p:nvPicPr>
          <p:cNvPr id="1220" name="그림 17" descr="C:/Users/Admin1/AppData/Roaming/PolarisOffice/ETemp/19344_21804320/fImage6785200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39215"/>
            <a:ext cx="1130935" cy="1403350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806700"/>
            <a:ext cx="41382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</a:t>
            </a:r>
            <a:r>
              <a:rPr lang="ko-KR" sz="1800">
                <a:latin typeface="맑은 고딕" charset="0"/>
                <a:ea typeface="맑은 고딕" charset="0"/>
              </a:rPr>
              <a:t>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936750"/>
            <a:ext cx="3176270" cy="5410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19655" y="2136140"/>
            <a:ext cx="2951480" cy="4749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 descr="C:/Users/Admin1/AppData/Roaming/PolarisOffice/ETemp/19344_21804320/fImage11811205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4090670"/>
            <a:ext cx="4139565" cy="1379855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52958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9303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폴더에서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4" descr="C:/Users/Admin1/AppData/Roaming/PolarisOffice/ETemp/19344_21804320/fImage2763922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815" cy="1322070"/>
          </a:xfrm>
          <a:prstGeom prst="roundRect"/>
          <a:solidFill>
            <a:srgbClr val="EDEDED"/>
          </a:solidFill>
        </p:spPr>
      </p:pic>
      <p:pic>
        <p:nvPicPr>
          <p:cNvPr id="1219" name="그림 7" descr="C:/Users/Admin1/AppData/Roaming/PolarisOffice/ETemp/19344_21804320/fImage7518225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1580" y="4006850"/>
            <a:ext cx="4137660" cy="11226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>
            <a:off x="1216025" y="5248910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 오브젝트의 On Value Changed에 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>
            <a:off x="6837680" y="411988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8" descr="C:/Users/Admin1/AppData/Roaming/PolarisOffice/ETemp/19344_21804320/fImage9576207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1278890"/>
            <a:ext cx="1280795" cy="13150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