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770" r:id="rId12"/>
  </p:sldMasterIdLst>
  <p:notesMasterIdLst>
    <p:notesMasterId r:id="rId14"/>
  </p:notesMasterIdLst>
  <p:sldIdLst>
    <p:sldId id="293" r:id="rId16"/>
    <p:sldId id="294" r:id="rId17"/>
    <p:sldId id="295" r:id="rId18"/>
    <p:sldId id="288" r:id="rId19"/>
    <p:sldId id="296" r:id="rId20"/>
    <p:sldId id="289" r:id="rId21"/>
    <p:sldId id="297" r:id="rId22"/>
    <p:sldId id="298" r:id="rId23"/>
    <p:sldId id="299" r:id="rId24"/>
    <p:sldId id="300" r:id="rId25"/>
    <p:sldId id="28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38" Type="http://schemas.openxmlformats.org/officeDocument/2006/relationships/viewProps" Target="viewProps.xml"></Relationship><Relationship Id="rId3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659" r:id="rId1"/>
    <p:sldLayoutId id="2147485660" r:id="rId2"/>
    <p:sldLayoutId id="2147485661" r:id="rId3"/>
    <p:sldLayoutId id="2147485662" r:id="rId4"/>
    <p:sldLayoutId id="2147485663" r:id="rId5"/>
    <p:sldLayoutId id="2147485664" r:id="rId6"/>
    <p:sldLayoutId id="2147485665" r:id="rId7"/>
    <p:sldLayoutId id="2147485666" r:id="rId8"/>
    <p:sldLayoutId id="2147485667" r:id="rId9"/>
    <p:sldLayoutId id="214748566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850627641.png"></Relationship><Relationship Id="rId4" Type="http://schemas.openxmlformats.org/officeDocument/2006/relationships/image" Target="../media/fImage28282796334.png"></Relationship><Relationship Id="rId7" Type="http://schemas.openxmlformats.org/officeDocument/2006/relationships/notesSlide" Target="../notesSlides/notesSlide1.xml"></Relationship><Relationship Id="rId8" Type="http://schemas.openxmlformats.org/officeDocument/2006/relationships/image" Target="../media/fImage453129141.png"></Relationship><Relationship Id="rId9" Type="http://schemas.openxmlformats.org/officeDocument/2006/relationships/image" Target="../media/fImage191383915447.png"></Relationship><Relationship Id="rId10" Type="http://schemas.openxmlformats.org/officeDocument/2006/relationships/image" Target="../media/fImage51191929169.png"></Relationship><Relationship Id="rId11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59633779895.png"></Relationship><Relationship Id="rId3" Type="http://schemas.openxmlformats.org/officeDocument/2006/relationships/image" Target="../media/fImage31383205705.png"></Relationship><Relationship Id="rId4" Type="http://schemas.openxmlformats.org/officeDocument/2006/relationships/image" Target="../media/fImage57283218145.png"></Relationship><Relationship Id="rId5" Type="http://schemas.openxmlformats.org/officeDocument/2006/relationships/image" Target="../media/fImage112043253281.png"></Relationship><Relationship Id="rId6" Type="http://schemas.openxmlformats.org/officeDocument/2006/relationships/notesSlide" Target="../notesSlides/notesSlide10.xml"></Relationship><Relationship Id="rId7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7" Type="http://schemas.openxmlformats.org/officeDocument/2006/relationships/notesSlide" Target="../notesSlides/notesSlide11.xml"></Relationship><Relationship Id="rId12" Type="http://schemas.openxmlformats.org/officeDocument/2006/relationships/image" Target="../media/fImage187452986500.png"></Relationship><Relationship Id="rId13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6" Type="http://schemas.openxmlformats.org/officeDocument/2006/relationships/notesSlide" Target="../notesSlides/notesSlide2.xml"></Relationship><Relationship Id="rId7" Type="http://schemas.openxmlformats.org/officeDocument/2006/relationships/image" Target="../media/fImage396362805724.png"></Relationship><Relationship Id="rId8" Type="http://schemas.openxmlformats.org/officeDocument/2006/relationships/image" Target="../media/fImage384292811478.png"></Relationship><Relationship Id="rId9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7" Type="http://schemas.openxmlformats.org/officeDocument/2006/relationships/notesSlide" Target="../notesSlides/notesSlide3.xml"></Relationship><Relationship Id="rId8" Type="http://schemas.openxmlformats.org/officeDocument/2006/relationships/image" Target="../media/fImage1877317641.png"></Relationship><Relationship Id="rId9" Type="http://schemas.openxmlformats.org/officeDocument/2006/relationships/image" Target="../media/fImage60931788467.png"></Relationship><Relationship Id="rId10" Type="http://schemas.openxmlformats.org/officeDocument/2006/relationships/image" Target="../media/fImage468631796334.png"></Relationship><Relationship Id="rId11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notesSlide" Target="../notesSlides/notesSlide4.xml"></Relationship><Relationship Id="rId4" Type="http://schemas.openxmlformats.org/officeDocument/2006/relationships/image" Target="../media/fImage29139941.png"></Relationship><Relationship Id="rId13" Type="http://schemas.openxmlformats.org/officeDocument/2006/relationships/image" Target="../media/fImage688723905436.png"></Relationship><Relationship Id="rId18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7" Type="http://schemas.openxmlformats.org/officeDocument/2006/relationships/notesSlide" Target="../notesSlides/notesSlide5.xml"></Relationship><Relationship Id="rId8" Type="http://schemas.openxmlformats.org/officeDocument/2006/relationships/image" Target="../media/fImage412512959358.png"></Relationship><Relationship Id="rId9" Type="http://schemas.openxmlformats.org/officeDocument/2006/relationships/image" Target="../media/fImage410242994464.png"></Relationship><Relationship Id="rId10" Type="http://schemas.openxmlformats.org/officeDocument/2006/relationships/image" Target="../media/fImage61361866500.png"></Relationship><Relationship Id="rId11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10" Type="http://schemas.openxmlformats.org/officeDocument/2006/relationships/image" Target="../media/fImage504092968467.png"></Relationship><Relationship Id="rId11" Type="http://schemas.openxmlformats.org/officeDocument/2006/relationships/image" Target="../media/fImage1040312976334.png"></Relationship><Relationship Id="rId12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6" Type="http://schemas.openxmlformats.org/officeDocument/2006/relationships/notesSlide" Target="../notesSlides/notesSlide7.xml"></Relationship><Relationship Id="rId8" Type="http://schemas.openxmlformats.org/officeDocument/2006/relationships/image" Target="../media/fImage120161889169.png"></Relationship><Relationship Id="rId9" Type="http://schemas.openxmlformats.org/officeDocument/2006/relationships/image" Target="../media/fImage122321895724.png"></Relationship><Relationship Id="rId10" Type="http://schemas.openxmlformats.org/officeDocument/2006/relationships/image" Target="../media/fImage59261911478.png"></Relationship><Relationship Id="rId11" Type="http://schemas.openxmlformats.org/officeDocument/2006/relationships/image" Target="../media/fImage71351939358.png"></Relationship><Relationship Id="rId12" Type="http://schemas.openxmlformats.org/officeDocument/2006/relationships/image" Target="../media/fImage53011946962.png"></Relationship><Relationship Id="rId13" Type="http://schemas.openxmlformats.org/officeDocument/2006/relationships/image" Target="../media/fImage71351954464.png"></Relationship><Relationship Id="rId14" Type="http://schemas.openxmlformats.org/officeDocument/2006/relationships/image" Target="../media/fImage2242171995705.png"></Relationship><Relationship Id="rId15" Type="http://schemas.openxmlformats.org/officeDocument/2006/relationships/image" Target="../media/fImage2242172008145.png"></Relationship><Relationship Id="rId16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4" Type="http://schemas.openxmlformats.org/officeDocument/2006/relationships/notesSlide" Target="../notesSlides/notesSlide8.xml"></Relationship><Relationship Id="rId5" Type="http://schemas.openxmlformats.org/officeDocument/2006/relationships/image" Target="../media/fImage115662033281.png"></Relationship><Relationship Id="rId6" Type="http://schemas.openxmlformats.org/officeDocument/2006/relationships/image" Target="../media/fImage71352046827.png"></Relationship><Relationship Id="rId7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5" Type="http://schemas.openxmlformats.org/officeDocument/2006/relationships/notesSlide" Target="../notesSlides/notesSlide9.xml"></Relationship><Relationship Id="rId6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0250" y="329565"/>
            <a:ext cx="3122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42" name="그림 5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72565" y="1279525"/>
            <a:ext cx="2036445" cy="2835910"/>
          </a:xfrm>
          <a:prstGeom prst="roundRect"/>
          <a:solidFill>
            <a:srgbClr val="EDEDED"/>
          </a:solidFill>
        </p:spPr>
      </p:pic>
      <p:sp>
        <p:nvSpPr>
          <p:cNvPr id="1044" name="텍스트 상자 64"/>
          <p:cNvSpPr txBox="1">
            <a:spLocks/>
          </p:cNvSpPr>
          <p:nvPr/>
        </p:nvSpPr>
        <p:spPr>
          <a:xfrm rot="0">
            <a:off x="1465580" y="4300220"/>
            <a:ext cx="388874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생성하고 이름을 Create Object로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스크립트를 생성하고 Create라는 이름으로 설정하고 Create Object에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5" name="그림 6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98620" y="3383280"/>
            <a:ext cx="682625" cy="740410"/>
          </a:xfrm>
          <a:prstGeom prst="roundRect"/>
          <a:solidFill>
            <a:srgbClr val="EDEDED"/>
          </a:solidFill>
        </p:spPr>
      </p:pic>
      <p:cxnSp>
        <p:nvCxnSpPr>
          <p:cNvPr id="1046" name="도형 68"/>
          <p:cNvCxnSpPr>
            <a:stCxn id="1045" idx="0"/>
            <a:endCxn id="1049" idx="2"/>
          </p:cNvCxnSpPr>
          <p:nvPr/>
        </p:nvCxnSpPr>
        <p:spPr>
          <a:xfrm rot="0" flipV="1">
            <a:off x="4539615" y="2950845"/>
            <a:ext cx="2540" cy="43307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9" name="그림 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69995" y="1278890"/>
            <a:ext cx="1543685" cy="1672590"/>
          </a:xfrm>
          <a:prstGeom prst="roundRect"/>
          <a:solidFill>
            <a:srgbClr val="EDEDED"/>
          </a:solidFill>
        </p:spPr>
      </p:pic>
      <p:sp>
        <p:nvSpPr>
          <p:cNvPr id="1050" name="텍스트 상자 1"/>
          <p:cNvSpPr txBox="1">
            <a:spLocks/>
          </p:cNvSpPr>
          <p:nvPr/>
        </p:nvSpPr>
        <p:spPr>
          <a:xfrm rot="0">
            <a:off x="6817995" y="4297680"/>
            <a:ext cx="414083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버튼을 생성하고 버튼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 이름을 Generic Create Button으로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Generic Create Button의 하위 오브젝트 Text를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1" name="그림 2" descr="C:/Users/Admin1/AppData/Roaming/PolarisOffice/ETemp/20572_22936136/fImage191383915447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277620"/>
            <a:ext cx="2265045" cy="2894965"/>
          </a:xfrm>
          <a:prstGeom prst="roundRect"/>
          <a:solidFill>
            <a:srgbClr val="EDEDED"/>
          </a:solidFill>
        </p:spPr>
      </p:pic>
      <p:pic>
        <p:nvPicPr>
          <p:cNvPr id="1052" name="그림 3" descr="C:/Users/Admin1/AppData/Roaming/PolarisOffice/ETemp/20572_22936136/fImage51191929169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326880" y="1770380"/>
            <a:ext cx="1631315" cy="19221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53560" y="393065"/>
            <a:ext cx="34994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1" name="Rect 0"/>
          <p:cNvSpPr txBox="1">
            <a:spLocks/>
          </p:cNvSpPr>
          <p:nvPr/>
        </p:nvSpPr>
        <p:spPr>
          <a:xfrm rot="0">
            <a:off x="1395730" y="2402840"/>
            <a:ext cx="395859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GeneriecStoneDelete 스크립트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Prefab 폴더에 있는 Stone_3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0" name="Rect 0"/>
          <p:cNvSpPr txBox="1">
            <a:spLocks/>
          </p:cNvSpPr>
          <p:nvPr/>
        </p:nvSpPr>
        <p:spPr>
          <a:xfrm rot="0">
            <a:off x="6800215" y="3778885"/>
            <a:ext cx="421894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GeneriecStoneDelete 스크립트에서 게임 오브젝트가 화면 밖으로 나갔을 때 호출되는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게임 오브젝트의 이름이 Stone_3(Clone)이라면 게임 오브젝트를 파괴하도록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4" name="그림 40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435860" y="1339850"/>
            <a:ext cx="2919095" cy="946785"/>
          </a:xfrm>
          <a:prstGeom prst="roundRect"/>
          <a:solidFill>
            <a:srgbClr val="EDEDED"/>
          </a:solidFill>
        </p:spPr>
      </p:pic>
      <p:cxnSp>
        <p:nvCxnSpPr>
          <p:cNvPr id="1085" name="도형 41"/>
          <p:cNvCxnSpPr>
            <a:stCxn id="1086" idx="3"/>
          </p:cNvCxnSpPr>
          <p:nvPr/>
        </p:nvCxnSpPr>
        <p:spPr>
          <a:xfrm rot="0">
            <a:off x="2136140" y="1791970"/>
            <a:ext cx="442595" cy="508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6" name="그림 4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9865" y="1398270"/>
            <a:ext cx="676910" cy="788670"/>
          </a:xfrm>
          <a:prstGeom prst="roundRect"/>
          <a:solidFill>
            <a:srgbClr val="EDEDED"/>
          </a:solidFill>
        </p:spPr>
      </p:pic>
      <p:pic>
        <p:nvPicPr>
          <p:cNvPr id="1087" name="그림 4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95730" y="4047490"/>
            <a:ext cx="3958590" cy="1207135"/>
          </a:xfrm>
          <a:prstGeom prst="roundRect"/>
          <a:solidFill>
            <a:srgbClr val="EDEDED"/>
          </a:solidFill>
        </p:spPr>
      </p:pic>
      <p:sp>
        <p:nvSpPr>
          <p:cNvPr id="1088" name="텍스트 상자 49"/>
          <p:cNvSpPr txBox="1">
            <a:spLocks/>
          </p:cNvSpPr>
          <p:nvPr/>
        </p:nvSpPr>
        <p:spPr>
          <a:xfrm rot="0">
            <a:off x="1400810" y="5433695"/>
            <a:ext cx="39585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 Stone_3 오브젝트에 Rigidbody컴포넌트도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9" name="그림 5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7040" y="1343025"/>
            <a:ext cx="4222115" cy="22713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5285740" y="509905"/>
            <a:ext cx="16217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Destory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1047750" y="1619885"/>
            <a:ext cx="4307840" cy="4246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Destroy( ) 함수는 게임 오브젝트를 파괴하는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일정 시간을 설정하고 일정 시간 후에 파괴할 수 있도록 설정할 수도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오브젝트가 메모리에서 해제되면 Object의 == 연산자 오버로딩으로 인하여 해제된 객체를 확인할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객체가 메모리에서 해제되었을 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객체를 참조하는 참조 변수들은 허상 포인터가 되지 않도록 null을 가리키도록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9" name="텍스트 상자 11"/>
          <p:cNvSpPr txBox="1">
            <a:spLocks/>
          </p:cNvSpPr>
          <p:nvPr/>
        </p:nvSpPr>
        <p:spPr>
          <a:xfrm rot="0">
            <a:off x="6817360" y="4385945"/>
            <a:ext cx="414528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Destroy( ) 함수로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파괴했을 때 C++ nativeObject는 메모리에서 해제되며, C# UnityEngine.Object는 객체이기 때문에 해제되지 않습니다.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0" name="그림 24" descr="C:/Users/Admin1/AppData/Roaming/PolarisOffice/ETemp/20572_22936136/fImage187452986500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612265"/>
            <a:ext cx="4141470" cy="26352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5010" y="372110"/>
            <a:ext cx="31489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6"/>
          <p:cNvSpPr txBox="1">
            <a:spLocks/>
          </p:cNvSpPr>
          <p:nvPr/>
        </p:nvSpPr>
        <p:spPr>
          <a:xfrm rot="0">
            <a:off x="1395730" y="5154295"/>
            <a:ext cx="39592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Generic Create Button의 Text에 Genenric Stone Create로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3" name="그림 7" descr="C:/Users/Admin1/AppData/Roaming/PolarisOffice/ETemp/20572_22936136/fImage39636280572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97000" y="1373505"/>
            <a:ext cx="3957320" cy="3669030"/>
          </a:xfrm>
          <a:prstGeom prst="rect"/>
          <a:noFill/>
        </p:spPr>
      </p:pic>
      <p:sp>
        <p:nvSpPr>
          <p:cNvPr id="1034" name="텍스트 상자 8"/>
          <p:cNvSpPr txBox="1">
            <a:spLocks/>
          </p:cNvSpPr>
          <p:nvPr/>
        </p:nvSpPr>
        <p:spPr>
          <a:xfrm rot="0">
            <a:off x="6801485" y="5149850"/>
            <a:ext cx="42183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Generic Create Button을 선택하고 On Click 함수에 Event를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5" name="그림 9" descr="C:/Users/Admin1/AppData/Roaming/PolarisOffice/ETemp/20572_22936136/fImage384292811478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97040" y="1373505"/>
            <a:ext cx="4225925" cy="36347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4215" y="350520"/>
            <a:ext cx="31699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4" name="Rect 0"/>
          <p:cNvSpPr txBox="1">
            <a:spLocks/>
          </p:cNvSpPr>
          <p:nvPr/>
        </p:nvSpPr>
        <p:spPr>
          <a:xfrm rot="0">
            <a:off x="6810375" y="4114800"/>
            <a:ext cx="415163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 Create 스크립트에서 게임 오브젝트 변수와 </a:t>
            </a:r>
            <a:r>
              <a:rPr lang="ko-KR" sz="1800">
                <a:latin typeface="맑은 고딕" charset="0"/>
                <a:ea typeface="맑은 고딕" charset="0"/>
              </a:rPr>
              <a:t>Transform 배열을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 나서 GenericCreate( ) 함수에 생성할 게임 오브젝트와 생성되는 위치 그리고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2" name="그림 10" descr="C:/Users/Admin1/AppData/Roaming/PolarisOffice/ETemp/20572_22936136/fImage187731764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4620" y="1421130"/>
            <a:ext cx="2572385" cy="3914140"/>
          </a:xfrm>
          <a:prstGeom prst="roundRect"/>
          <a:solidFill>
            <a:srgbClr val="EDEDED"/>
          </a:solidFill>
        </p:spPr>
      </p:pic>
      <p:sp>
        <p:nvSpPr>
          <p:cNvPr id="1063" name="텍스트 상자 13"/>
          <p:cNvSpPr txBox="1">
            <a:spLocks/>
          </p:cNvSpPr>
          <p:nvPr/>
        </p:nvSpPr>
        <p:spPr>
          <a:xfrm rot="0">
            <a:off x="1396365" y="5499100"/>
            <a:ext cx="39858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3D Object를 선택하여 Plane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4" name="그림 14" descr="C:/Users/Admin1/AppData/Roaming/PolarisOffice/ETemp/20572_22936136/fImage60931788467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11625" y="2159000"/>
            <a:ext cx="1262380" cy="2287270"/>
          </a:xfrm>
          <a:prstGeom prst="roundRect"/>
          <a:solidFill>
            <a:srgbClr val="EDEDED"/>
          </a:solidFill>
        </p:spPr>
      </p:pic>
      <p:pic>
        <p:nvPicPr>
          <p:cNvPr id="1065" name="그림 17" descr="C:/Users/Admin1/AppData/Roaming/PolarisOffice/ETemp/20572_22936136/fImage468631796334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421130"/>
            <a:ext cx="4152265" cy="25247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5036820" y="469265"/>
            <a:ext cx="21215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Instantiate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>
            <a:off x="1172845" y="1414145"/>
            <a:ext cx="4183380" cy="45231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Instantiate( )함수는 게임 오브젝트를 생성하는 함수입니다.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생성할 때 생성</a:t>
            </a:r>
            <a:r>
              <a:rPr lang="ko-KR" sz="1800">
                <a:latin typeface="맑은 고딕" charset="0"/>
                <a:ea typeface="맑은 고딕" charset="0"/>
              </a:rPr>
              <a:t>되는</a:t>
            </a:r>
            <a:r>
              <a:rPr lang="ko-KR" sz="1800">
                <a:latin typeface="맑은 고딕" charset="0"/>
                <a:ea typeface="맑은 고딕" charset="0"/>
              </a:rPr>
              <a:t> 위치와 생성</a:t>
            </a:r>
            <a:r>
              <a:rPr lang="ko-KR" sz="1800">
                <a:latin typeface="맑은 고딕" charset="0"/>
                <a:ea typeface="맑은 고딕" charset="0"/>
              </a:rPr>
              <a:t>될 때</a:t>
            </a:r>
            <a:r>
              <a:rPr lang="ko-KR" sz="1800">
                <a:latin typeface="맑은 고딕" charset="0"/>
                <a:ea typeface="맑은 고딕" charset="0"/>
              </a:rPr>
              <a:t> 방향을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오브젝트의 생성은 메모리를 새로 할당하며, Managed Heap 영역에서 관리합니다.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6" name="그림 1" descr="C:/Users/Admin1/AppData/Roaming/PolarisOffice/ETemp/20572_22936136/fImage291399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4660" y="1421765"/>
            <a:ext cx="4077970" cy="3417570"/>
          </a:xfrm>
          <a:prstGeom prst="roundRect"/>
          <a:solidFill>
            <a:srgbClr val="EDEDED"/>
          </a:solidFill>
        </p:spPr>
      </p:pic>
      <p:sp>
        <p:nvSpPr>
          <p:cNvPr id="1037" name="텍스트 상자 4"/>
          <p:cNvSpPr txBox="1">
            <a:spLocks/>
          </p:cNvSpPr>
          <p:nvPr/>
        </p:nvSpPr>
        <p:spPr>
          <a:xfrm rot="0">
            <a:off x="6797040" y="5013960"/>
            <a:ext cx="4096385" cy="9251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Instantiate로 게임 오브젝트를 생성하게 되면 (Clone)이라는 이름이 붙어서 생성됩니다.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145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4115" y="3100070"/>
            <a:ext cx="4173220" cy="18053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5170" y="361315"/>
            <a:ext cx="31273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 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20"/>
          <p:cNvSpPr txBox="1">
            <a:spLocks/>
          </p:cNvSpPr>
          <p:nvPr/>
        </p:nvSpPr>
        <p:spPr>
          <a:xfrm rot="0">
            <a:off x="1395730" y="5086985"/>
            <a:ext cx="39592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On Click 함수의 Event에 Create Object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3" name="텍스트 상자 21"/>
          <p:cNvSpPr txBox="1">
            <a:spLocks/>
          </p:cNvSpPr>
          <p:nvPr/>
        </p:nvSpPr>
        <p:spPr>
          <a:xfrm rot="0">
            <a:off x="6801485" y="5082540"/>
            <a:ext cx="41529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Button Event로 사용할 Create.GenericCreate( )함수를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4" name="그림 22" descr="C:/Users/Admin1/AppData/Roaming/PolarisOffice/ETemp/20572_22936136/fImage412512959358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76550" y="1373505"/>
            <a:ext cx="2478405" cy="3515995"/>
          </a:xfrm>
          <a:prstGeom prst="rect"/>
          <a:noFill/>
        </p:spPr>
      </p:pic>
      <p:pic>
        <p:nvPicPr>
          <p:cNvPr id="1037" name="그림 25" descr="C:/Users/Admin1/AppData/Roaming/PolarisOffice/ETemp/20572_22936136/fImage410242994464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390015"/>
            <a:ext cx="4139565" cy="3572510"/>
          </a:xfrm>
          <a:prstGeom prst="rect"/>
          <a:noFill/>
        </p:spPr>
      </p:pic>
      <p:pic>
        <p:nvPicPr>
          <p:cNvPr id="1038" name="그림 26" descr="C:/Users/Admin1/AppData/Roaming/PolarisOffice/ETemp/20572_22936136/fImage61361866500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97000" y="1984375"/>
            <a:ext cx="1318260" cy="1937385"/>
          </a:xfrm>
          <a:prstGeom prst="roundRect"/>
          <a:solidFill>
            <a:srgbClr val="EDEDED"/>
          </a:solidFill>
        </p:spPr>
      </p:pic>
      <p:cxnSp>
        <p:nvCxnSpPr>
          <p:cNvPr id="1036" name="도형 24"/>
          <p:cNvCxnSpPr/>
          <p:nvPr/>
        </p:nvCxnSpPr>
        <p:spPr>
          <a:xfrm rot="0">
            <a:off x="2404745" y="3063875"/>
            <a:ext cx="1250315" cy="149161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5410200" y="469900"/>
            <a:ext cx="13690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Prefab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22375" y="1491615"/>
            <a:ext cx="414909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프리팹은 이미 생성된 게임 오브젝트를 재활용할 수 있는 형태로 설정해놓은 게임 오브젝트입니다.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7" name="Rect 0"/>
          <p:cNvSpPr txBox="1">
            <a:spLocks/>
          </p:cNvSpPr>
          <p:nvPr/>
        </p:nvSpPr>
        <p:spPr>
          <a:xfrm rot="0">
            <a:off x="6823710" y="4152265"/>
            <a:ext cx="413067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프리팹으로 설정된 게임 오브젝트는 다 같이 참조되어 있어 상태입니다.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그러므로 하나의 게임 오브젝트를 변경하게 되면 참조되어 있는 게임 오브젝트가 전체적으로 영향을 받게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9" name="텍스트 상자 1"/>
          <p:cNvSpPr txBox="1">
            <a:spLocks/>
          </p:cNvSpPr>
          <p:nvPr/>
        </p:nvSpPr>
        <p:spPr>
          <a:xfrm rot="0">
            <a:off x="1221105" y="5259070"/>
            <a:ext cx="41395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프리팹의 경우 Asset 폴더의 데이터로 존재하며, 실행 시간에 프리팹을 생성할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1" name="그림 18" descr="C:/Users/Admin1/AppData/Roaming/PolarisOffice/ETemp/20572_22936136/fImage504092968467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97965"/>
            <a:ext cx="4134485" cy="2468880"/>
          </a:xfrm>
          <a:prstGeom prst="roundRect"/>
          <a:solidFill>
            <a:srgbClr val="EDEDED"/>
          </a:solidFill>
        </p:spPr>
      </p:pic>
      <p:pic>
        <p:nvPicPr>
          <p:cNvPr id="1052" name="그림 21" descr="C:/Users/Admin1/AppData/Roaming/PolarisOffice/ETemp/20572_22936136/fImage1040312976334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2552700"/>
            <a:ext cx="4141470" cy="257810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43400" y="382270"/>
            <a:ext cx="35210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1" name="Rect 0"/>
          <p:cNvSpPr txBox="1">
            <a:spLocks/>
          </p:cNvSpPr>
          <p:nvPr/>
        </p:nvSpPr>
        <p:spPr>
          <a:xfrm rot="0">
            <a:off x="1432560" y="2866390"/>
            <a:ext cx="39541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Generic Create Button의 앵커를 지정하고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2" name="그림 34" descr="C:/Users/Admin1/AppData/Roaming/PolarisOffice/ETemp/20572_22936136/fImage12016188916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8750" y="1402715"/>
            <a:ext cx="3957955" cy="1351915"/>
          </a:xfrm>
          <a:prstGeom prst="roundRect"/>
          <a:solidFill>
            <a:srgbClr val="EDEDED"/>
          </a:solidFill>
        </p:spPr>
      </p:pic>
      <p:pic>
        <p:nvPicPr>
          <p:cNvPr id="1053" name="그림 37" descr="C:/Users/Admin1/AppData/Roaming/PolarisOffice/ETemp/20572_22936136/fImage12232189572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33195" y="3938905"/>
            <a:ext cx="3945255" cy="1273810"/>
          </a:xfrm>
          <a:prstGeom prst="roundRect"/>
          <a:solidFill>
            <a:srgbClr val="EDEDED"/>
          </a:solidFill>
        </p:spPr>
      </p:pic>
      <p:sp>
        <p:nvSpPr>
          <p:cNvPr id="1054" name="텍스트 상자 40"/>
          <p:cNvSpPr txBox="1">
            <a:spLocks/>
          </p:cNvSpPr>
          <p:nvPr/>
        </p:nvSpPr>
        <p:spPr>
          <a:xfrm rot="0">
            <a:off x="1426210" y="5293995"/>
            <a:ext cx="39541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Main Camera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5" name="그림 41" descr="C:/Users/Admin1/AppData/Roaming/PolarisOffice/ETemp/20572_22936136/fImage59261911478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55965" y="1400810"/>
            <a:ext cx="2598420" cy="1353820"/>
          </a:xfrm>
          <a:prstGeom prst="roundRect"/>
          <a:solidFill>
            <a:srgbClr val="EDEDED"/>
          </a:solidFill>
        </p:spPr>
      </p:pic>
      <p:sp>
        <p:nvSpPr>
          <p:cNvPr id="1056" name="텍스트 상자 44"/>
          <p:cNvSpPr txBox="1">
            <a:spLocks/>
          </p:cNvSpPr>
          <p:nvPr/>
        </p:nvSpPr>
        <p:spPr>
          <a:xfrm rot="0">
            <a:off x="6812280" y="2938145"/>
            <a:ext cx="41421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Model 폴더에 있는 Orc 오브젝트를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7" name="그림 45" descr="C:/Users/Admin1/AppData/Roaming/PolarisOffice/ETemp/20572_22936136/fImage71351939358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06525"/>
            <a:ext cx="1386205" cy="1365250"/>
          </a:xfrm>
          <a:prstGeom prst="roundRect"/>
          <a:solidFill>
            <a:srgbClr val="EDEDED"/>
          </a:solidFill>
        </p:spPr>
      </p:pic>
      <p:pic>
        <p:nvPicPr>
          <p:cNvPr id="1058" name="그림 48" descr="C:/Users/Admin1/AppData/Roaming/PolarisOffice/ETemp/20572_22936136/fImage53011946962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47710" y="3818890"/>
            <a:ext cx="2604135" cy="1359535"/>
          </a:xfrm>
          <a:prstGeom prst="roundRect"/>
          <a:solidFill>
            <a:srgbClr val="EDEDED"/>
          </a:solidFill>
        </p:spPr>
      </p:pic>
      <p:pic>
        <p:nvPicPr>
          <p:cNvPr id="1059" name="그림 49" descr="C:/Users/Admin1/AppData/Roaming/PolarisOffice/ETemp/20572_22936136/fImage7135195446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250" y="3816350"/>
            <a:ext cx="1383665" cy="1365250"/>
          </a:xfrm>
          <a:prstGeom prst="roundRect"/>
          <a:solidFill>
            <a:srgbClr val="EDEDED"/>
          </a:solidFill>
        </p:spPr>
      </p:pic>
      <p:sp>
        <p:nvSpPr>
          <p:cNvPr id="1060" name="텍스트 상자 52"/>
          <p:cNvSpPr txBox="1">
            <a:spLocks/>
          </p:cNvSpPr>
          <p:nvPr/>
        </p:nvSpPr>
        <p:spPr>
          <a:xfrm rot="0">
            <a:off x="6814820" y="5295265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월드 공간에 있는 Orc 오브젝트를 Project 폴더에 있는 Prefab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1" name="그림 54" descr="C:/Users/Admin1/AppData/Roaming/PolarisOffice/ETemp/20572_22936136/fImage2242171995705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013700" y="4366895"/>
            <a:ext cx="530860" cy="426085"/>
          </a:xfrm>
          <a:prstGeom prst="rect"/>
          <a:noFill/>
        </p:spPr>
      </p:pic>
      <p:pic>
        <p:nvPicPr>
          <p:cNvPr id="1062" name="그림 55" descr="C:/Users/Admin1/AppData/Roaming/PolarisOffice/ETemp/20572_22936136/fImage2242172008145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007350" y="1866900"/>
            <a:ext cx="530860" cy="4260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43400" y="350520"/>
            <a:ext cx="35102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56"/>
          <p:cNvSpPr txBox="1">
            <a:spLocks/>
          </p:cNvSpPr>
          <p:nvPr/>
        </p:nvSpPr>
        <p:spPr>
          <a:xfrm rot="0">
            <a:off x="1432560" y="5100320"/>
            <a:ext cx="39458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월드 공간에 있는 Orc 오브젝트를 선택하고 Delete로 삭제시켜 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4" name="그림 58" descr="C:/Users/Admin1/AppData/Roaming/PolarisOffice/ETemp/20572_22936136/fImage11566203328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87065" y="1402715"/>
            <a:ext cx="2182495" cy="3481705"/>
          </a:xfrm>
          <a:prstGeom prst="roundRect"/>
          <a:solidFill>
            <a:srgbClr val="EDEDED"/>
          </a:solidFill>
        </p:spPr>
      </p:pic>
      <p:pic>
        <p:nvPicPr>
          <p:cNvPr id="1035" name="그림 61" descr="C:/Users/Admin1/AppData/Roaming/PolarisOffice/ETemp/20572_22936136/fImage7135204682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8750" y="1922145"/>
            <a:ext cx="1602740" cy="24517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43400" y="372110"/>
            <a:ext cx="35102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11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