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88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1" Type="http://schemas.openxmlformats.org/officeDocument/2006/relationships/image" Target="../media/fImage47031079169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8" Type="http://schemas.openxmlformats.org/officeDocument/2006/relationships/image" Target="../media/fImage47031079169.png"></Relationship><Relationship Id="rId1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7" Type="http://schemas.openxmlformats.org/officeDocument/2006/relationships/image" Target="../media/fImage47031079169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25117241.png"></Relationship><Relationship Id="rId3" Type="http://schemas.openxmlformats.org/officeDocument/2006/relationships/image" Target="../media/fImage75571738467.png"></Relationship><Relationship Id="rId4" Type="http://schemas.openxmlformats.org/officeDocument/2006/relationships/image" Target="../media/fImage2242171946962.png"></Relationship><Relationship Id="rId5" Type="http://schemas.openxmlformats.org/officeDocument/2006/relationships/image" Target="../media/fImage78881816334.png"></Relationship><Relationship Id="rId6" Type="http://schemas.openxmlformats.org/officeDocument/2006/relationships/image" Target="../media/fImage84131826500.png"></Relationship><Relationship Id="rId7" Type="http://schemas.openxmlformats.org/officeDocument/2006/relationships/image" Target="../media/fImage149321859169.png"></Relationship><Relationship Id="rId8" Type="http://schemas.openxmlformats.org/officeDocument/2006/relationships/image" Target="../media/fImage83981865724.png"></Relationship><Relationship Id="rId9" Type="http://schemas.openxmlformats.org/officeDocument/2006/relationships/image" Target="../media/fImage48931881478.png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5755" cy="135128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20324_11685168/fImage4946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 descr="C:/Users/Admin1/AppData/Roaming/PolarisOffice/ETemp/20324_11685168/fImage12193824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 descr="C:/Users/Admin1/AppData/Roaming/PolarisOffice/ETemp/20324_11685168/fImage532088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324_11685168/fImage1242992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680460"/>
            <a:ext cx="4130675" cy="1749425"/>
          </a:xfrm>
          <a:prstGeom prst="roundRect"/>
          <a:solidFill>
            <a:srgbClr val="EDEDED"/>
          </a:solidFill>
        </p:spPr>
      </p:pic>
      <p:pic>
        <p:nvPicPr>
          <p:cNvPr id="45" name="그림 24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81630"/>
            <a:ext cx="4123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210"/>
            <a:ext cx="5080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20324_11685168/fImage568910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3530" y="1437005"/>
            <a:ext cx="1264920" cy="1386840"/>
          </a:xfrm>
          <a:prstGeom prst="roundRect"/>
          <a:solidFill>
            <a:srgbClr val="EDEDED"/>
          </a:solidFill>
        </p:spPr>
      </p:pic>
      <p:pic>
        <p:nvPicPr>
          <p:cNvPr id="41" name="그림 33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20324_11685168/fImage12418106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(One)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 descr="C:/Users/Admin1/AppData/Roaming/PolarisOffice/ETemp/29812_9101400/fImage7265189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 descr="C:/Users/Admin1/AppData/Roaming/PolarisOffice/ETemp/29812_9101400/fImage7867190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 descr="C:/Users/Admin1/AppData/Roaming/PolarisOffice/ETemp/29812_9101400/fImage224217194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 descr="C:/Users/Admin1/AppData/Roaming/PolarisOffice/ETemp/29812_9101400/fImage1246496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29812_9101400/fImage149628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1825" y="1455420"/>
            <a:ext cx="2714625" cy="1129030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29812_9101400/fImage733888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150" cy="112395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 descr="C:/Users/Admin1/AppData/Roaming/PolarisOffice/ETemp/29812_9101400/fImage1529990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7842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974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Board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" descr="C:/Users/Admin1/AppData/Roaming/PolarisOffice/ETemp/29716_8262256/fImage725117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2245"/>
            <a:ext cx="2007235" cy="1303020"/>
          </a:xfrm>
          <a:prstGeom prst="roundRect"/>
          <a:solidFill>
            <a:srgbClr val="EDEDED"/>
          </a:solidFill>
        </p:spPr>
      </p:pic>
      <p:pic>
        <p:nvPicPr>
          <p:cNvPr id="56" name="그림 4" descr="C:/Users/Admin1/AppData/Roaming/PolarisOffice/ETemp/29716_8262256/fImage755717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785" y="1447165"/>
            <a:ext cx="2007235" cy="1310005"/>
          </a:xfrm>
          <a:prstGeom prst="roundRect"/>
          <a:solidFill>
            <a:srgbClr val="EDEDED"/>
          </a:solidFill>
        </p:spPr>
      </p:pic>
      <p:pic>
        <p:nvPicPr>
          <p:cNvPr id="57" name="그림 11" descr="C:/Users/Admin1/AppData/Roaming/PolarisOffice/ETemp/29716_8262256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5130" y="1912620"/>
            <a:ext cx="708025" cy="396875"/>
          </a:xfrm>
          <a:prstGeom prst="rect"/>
          <a:noFill/>
        </p:spPr>
      </p:pic>
      <p:sp>
        <p:nvSpPr>
          <p:cNvPr id="58" name="텍스트 상자 12"/>
          <p:cNvSpPr txBox="1">
            <a:spLocks/>
          </p:cNvSpPr>
          <p:nvPr/>
        </p:nvSpPr>
        <p:spPr>
          <a:xfrm rot="0">
            <a:off x="1237615" y="282067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Robot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3" descr="C:/Users/Admin1/AppData/Roaming/PolarisOffice/ETemp/29716_8262256/fImage7888181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3902710"/>
            <a:ext cx="2731135" cy="1171575"/>
          </a:xfrm>
          <a:prstGeom prst="roundRect"/>
          <a:solidFill>
            <a:srgbClr val="EDEDED"/>
          </a:solidFill>
        </p:spPr>
      </p:pic>
      <p:pic>
        <p:nvPicPr>
          <p:cNvPr id="60" name="그림 16" descr="C:/Users/Admin1/AppData/Roaming/PolarisOffice/ETemp/29716_8262256/fImage8413182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93820"/>
            <a:ext cx="1310005" cy="1172210"/>
          </a:xfrm>
          <a:prstGeom prst="roundRect"/>
          <a:solidFill>
            <a:srgbClr val="EDEDED"/>
          </a:solidFill>
        </p:spPr>
      </p:pic>
      <p:pic>
        <p:nvPicPr>
          <p:cNvPr id="61" name="그림 20" descr="C:/Users/Admin1/AppData/Roaming/PolarisOffice/ETemp/29716_8262256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4307205"/>
            <a:ext cx="628015" cy="354330"/>
          </a:xfrm>
          <a:prstGeom prst="rect"/>
          <a:noFill/>
        </p:spPr>
      </p:pic>
      <p:pic>
        <p:nvPicPr>
          <p:cNvPr id="62" name="그림 21" descr="C:/Users/Admin1/AppData/Roaming/PolarisOffice/ETemp/29716_8262256/fImage14932185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447165"/>
            <a:ext cx="2773045" cy="1111885"/>
          </a:xfrm>
          <a:prstGeom prst="roundRect"/>
          <a:solidFill>
            <a:srgbClr val="EDEDED"/>
          </a:solidFill>
        </p:spPr>
      </p:pic>
      <p:pic>
        <p:nvPicPr>
          <p:cNvPr id="63" name="그림 24" descr="C:/Users/Admin1/AppData/Roaming/PolarisOffice/ETemp/29716_8262256/fImage8398186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6370"/>
            <a:ext cx="1243330" cy="1130935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 flipV="1">
            <a:off x="7959090" y="1911985"/>
            <a:ext cx="1379220" cy="207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28" descr="C:/Users/Admin1/AppData/Roaming/PolarisOffice/ETemp/29716_8262256/fImage4893188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005580"/>
            <a:ext cx="4152265" cy="1344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20324_11685168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04620"/>
            <a:ext cx="4051300" cy="3923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