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804" r:id="rId12"/>
  </p:sldMasterIdLst>
  <p:notesMasterIdLst>
    <p:notesMasterId r:id="rId14"/>
  </p:notesMasterIdLst>
  <p:sldIdLst>
    <p:sldId id="293" r:id="rId16"/>
    <p:sldId id="294" r:id="rId17"/>
    <p:sldId id="295" r:id="rId18"/>
    <p:sldId id="288" r:id="rId19"/>
    <p:sldId id="296" r:id="rId20"/>
    <p:sldId id="289" r:id="rId21"/>
    <p:sldId id="297" r:id="rId22"/>
    <p:sldId id="298" r:id="rId23"/>
    <p:sldId id="299" r:id="rId24"/>
    <p:sldId id="300" r:id="rId25"/>
    <p:sldId id="301" r:id="rId26"/>
    <p:sldId id="287" r:id="rId27"/>
    <p:sldId id="302" r:id="rId28"/>
    <p:sldId id="30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659" r:id="rId1"/>
    <p:sldLayoutId id="2147485660" r:id="rId2"/>
    <p:sldLayoutId id="2147485661" r:id="rId3"/>
    <p:sldLayoutId id="2147485662" r:id="rId4"/>
    <p:sldLayoutId id="2147485663" r:id="rId5"/>
    <p:sldLayoutId id="2147485664" r:id="rId6"/>
    <p:sldLayoutId id="2147485665" r:id="rId7"/>
    <p:sldLayoutId id="2147485666" r:id="rId8"/>
    <p:sldLayoutId id="2147485667" r:id="rId9"/>
    <p:sldLayoutId id="214748566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50627641.png"></Relationship><Relationship Id="rId4" Type="http://schemas.openxmlformats.org/officeDocument/2006/relationships/image" Target="../media/fImage2828279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453129141.png"></Relationship><Relationship Id="rId9" Type="http://schemas.openxmlformats.org/officeDocument/2006/relationships/image" Target="../media/fImage191383915447.png"></Relationship><Relationship Id="rId11" Type="http://schemas.openxmlformats.org/officeDocument/2006/relationships/image" Target="../media/fImage729619141.png"></Relationship><Relationship Id="rId12" Type="http://schemas.openxmlformats.org/officeDocument/2006/relationships/image" Target="../media/fImage1956192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115561661478.png"></Relationship><Relationship Id="rId8" Type="http://schemas.openxmlformats.org/officeDocument/2006/relationships/image" Target="../media/fImage117931679358.png"></Relationship><Relationship Id="rId9" Type="http://schemas.openxmlformats.org/officeDocument/2006/relationships/image" Target="../media/fImage115291686962.png"></Relationship><Relationship Id="rId10" Type="http://schemas.openxmlformats.org/officeDocument/2006/relationships/image" Target="../media/fImage114661694464.png"></Relationship><Relationship Id="rId11" Type="http://schemas.openxmlformats.org/officeDocument/2006/relationships/image" Target="../media/fImage191281705705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53011946962.png"></Relationship><Relationship Id="rId3" Type="http://schemas.openxmlformats.org/officeDocument/2006/relationships/image" Target="../media/fImage52902588145.png"></Relationship><Relationship Id="rId4" Type="http://schemas.openxmlformats.org/officeDocument/2006/relationships/image" Target="../media/fImage18932593281.png"></Relationship><Relationship Id="rId5" Type="http://schemas.openxmlformats.org/officeDocument/2006/relationships/image" Target="../media/fImage82892606827.png"></Relationship><Relationship Id="rId6" Type="http://schemas.openxmlformats.org/officeDocument/2006/relationships/image" Target="../media/fImage2242171995705.png"></Relationship><Relationship Id="rId7" Type="http://schemas.openxmlformats.org/officeDocument/2006/relationships/image" Target="../media/fImage258202649961.png"></Relationship><Relationship Id="rId8" Type="http://schemas.openxmlformats.org/officeDocument/2006/relationships/notesSlide" Target="../notesSlides/notesSlide11.xml"></Relationship><Relationship Id="rId9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7" Type="http://schemas.openxmlformats.org/officeDocument/2006/relationships/notesSlide" Target="../notesSlides/notesSlide12.xml"></Relationship><Relationship Id="rId12" Type="http://schemas.openxmlformats.org/officeDocument/2006/relationships/image" Target="../media/fImage187452986500.png"></Relationship><Relationship Id="rId13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239279491.png"></Relationship><Relationship Id="rId3" Type="http://schemas.openxmlformats.org/officeDocument/2006/relationships/image" Target="../media/fImage90722802995.png"></Relationship><Relationship Id="rId4" Type="http://schemas.openxmlformats.org/officeDocument/2006/relationships/image" Target="../media/fImage145102811942.png"></Relationship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396362805724.png"></Relationship><Relationship Id="rId7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2962919169.png"></Relationship><Relationship Id="rId3" Type="http://schemas.openxmlformats.org/officeDocument/2006/relationships/image" Target="../media/fImage397562925724.png"></Relationship><Relationship Id="rId4" Type="http://schemas.openxmlformats.org/officeDocument/2006/relationships/notesSlide" Target="../notesSlides/notesSlide14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8" Type="http://schemas.openxmlformats.org/officeDocument/2006/relationships/image" Target="../media/fImage384292811478.png"></Relationship><Relationship Id="rId9" Type="http://schemas.openxmlformats.org/officeDocument/2006/relationships/image" Target="../media/fImage463742776334.png"></Relationship><Relationship Id="rId1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1877317641.png"></Relationship><Relationship Id="rId9" Type="http://schemas.openxmlformats.org/officeDocument/2006/relationships/image" Target="../media/fImage60931788467.png"></Relationship><Relationship Id="rId11" Type="http://schemas.openxmlformats.org/officeDocument/2006/relationships/image" Target="../media/fImage445402786500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notesSlide" Target="../notesSlides/notesSlide4.xml"></Relationship><Relationship Id="rId4" Type="http://schemas.openxmlformats.org/officeDocument/2006/relationships/image" Target="../media/fImage29139941.png"></Relationship><Relationship Id="rId13" Type="http://schemas.openxmlformats.org/officeDocument/2006/relationships/image" Target="../media/fImage688723905436.png"></Relationship><Relationship Id="rId14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412512959358.png"></Relationship><Relationship Id="rId9" Type="http://schemas.openxmlformats.org/officeDocument/2006/relationships/image" Target="../media/fImage410242994464.png"></Relationship><Relationship Id="rId10" Type="http://schemas.openxmlformats.org/officeDocument/2006/relationships/image" Target="../media/fImage61361866500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0" Type="http://schemas.openxmlformats.org/officeDocument/2006/relationships/image" Target="../media/fImage504092968467.png"></Relationship><Relationship Id="rId11" Type="http://schemas.openxmlformats.org/officeDocument/2006/relationships/image" Target="../media/fImage1040312976334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8" Type="http://schemas.openxmlformats.org/officeDocument/2006/relationships/image" Target="../media/fImage120161889169.png"></Relationship><Relationship Id="rId9" Type="http://schemas.openxmlformats.org/officeDocument/2006/relationships/image" Target="../media/fImage122321895724.png"></Relationship><Relationship Id="rId10" Type="http://schemas.openxmlformats.org/officeDocument/2006/relationships/image" Target="../media/fImage59261911478.png"></Relationship><Relationship Id="rId11" Type="http://schemas.openxmlformats.org/officeDocument/2006/relationships/image" Target="../media/fImage71351939358.png"></Relationship><Relationship Id="rId12" Type="http://schemas.openxmlformats.org/officeDocument/2006/relationships/image" Target="../media/fImage53011946962.png"></Relationship><Relationship Id="rId13" Type="http://schemas.openxmlformats.org/officeDocument/2006/relationships/image" Target="../media/fImage71351954464.png"></Relationship><Relationship Id="rId14" Type="http://schemas.openxmlformats.org/officeDocument/2006/relationships/image" Target="../media/fImage2242171995705.png"></Relationship><Relationship Id="rId15" Type="http://schemas.openxmlformats.org/officeDocument/2006/relationships/image" Target="../media/fImage2242172008145.png"></Relationship><Relationship Id="rId1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115662033281.png"></Relationship><Relationship Id="rId6" Type="http://schemas.openxmlformats.org/officeDocument/2006/relationships/image" Target="../media/fImage71352046827.png"></Relationship><Relationship Id="rId7" Type="http://schemas.openxmlformats.org/officeDocument/2006/relationships/image" Target="../media/fImage3302515541.png"></Relationship><Relationship Id="rId8" Type="http://schemas.openxmlformats.org/officeDocument/2006/relationships/image" Target="../media/fImage77711568467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notesSlide" Target="../notesSlides/notesSlide9.xml"></Relationship><Relationship Id="rId6" Type="http://schemas.openxmlformats.org/officeDocument/2006/relationships/image" Target="../media/fImage70121536334.png"></Relationship><Relationship Id="rId7" Type="http://schemas.openxmlformats.org/officeDocument/2006/relationships/image" Target="../media/fImage77711576500.png"></Relationship><Relationship Id="rId8" Type="http://schemas.openxmlformats.org/officeDocument/2006/relationships/image" Target="../media/fImage190431589169.png"></Relationship><Relationship Id="rId9" Type="http://schemas.openxmlformats.org/officeDocument/2006/relationships/image" Target="../media/fImage77711595724.png"></Relationship><Relationship Id="rId10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0250" y="329565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42" name="그림 58" descr="C:/Users/Admin1/AppData/Roaming/PolarisOffice/ETemp/16484_18744056/fImage850627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271270"/>
            <a:ext cx="2469515" cy="2969260"/>
          </a:xfrm>
          <a:prstGeom prst="roundRect"/>
          <a:solidFill>
            <a:srgbClr val="EDEDED"/>
          </a:solidFill>
        </p:spPr>
      </p:pic>
      <p:sp>
        <p:nvSpPr>
          <p:cNvPr id="1044" name="텍스트 상자 64"/>
          <p:cNvSpPr txBox="1">
            <a:spLocks/>
          </p:cNvSpPr>
          <p:nvPr/>
        </p:nvSpPr>
        <p:spPr>
          <a:xfrm rot="0">
            <a:off x="1230630" y="4383405"/>
            <a:ext cx="408241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빈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Object로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스크립트를 생성하고 Create라는 이름으로 설정하고 Create Object에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5" descr="C:/Users/Admin1/AppData/Roaming/PolarisOffice/ETemp/16484_18744056/fImage2828279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0" y="3508375"/>
            <a:ext cx="683260" cy="741045"/>
          </a:xfrm>
          <a:prstGeom prst="roundRect"/>
          <a:solidFill>
            <a:srgbClr val="EDEDED"/>
          </a:solidFill>
        </p:spPr>
      </p:pic>
      <p:cxnSp>
        <p:nvCxnSpPr>
          <p:cNvPr id="1046" name="도형 68"/>
          <p:cNvCxnSpPr>
            <a:stCxn id="1045" idx="0"/>
            <a:endCxn id="1049" idx="2"/>
          </p:cNvCxnSpPr>
          <p:nvPr/>
        </p:nvCxnSpPr>
        <p:spPr>
          <a:xfrm rot="0" flipH="1" flipV="1">
            <a:off x="4610100" y="3117215"/>
            <a:ext cx="5080" cy="39179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9" name="그림 1" descr="C:/Users/Admin1/AppData/Roaming/PolarisOffice/ETemp/16484_18744056/fImage4531291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07155" y="1278890"/>
            <a:ext cx="1407160" cy="1838960"/>
          </a:xfrm>
          <a:prstGeom prst="roundRect"/>
          <a:solidFill>
            <a:srgbClr val="EDEDED"/>
          </a:solidFill>
        </p:spPr>
      </p:pic>
      <p:sp>
        <p:nvSpPr>
          <p:cNvPr id="1050" name="텍스트 상자 1"/>
          <p:cNvSpPr txBox="1">
            <a:spLocks/>
          </p:cNvSpPr>
          <p:nvPr/>
        </p:nvSpPr>
        <p:spPr>
          <a:xfrm rot="0">
            <a:off x="6817995" y="411480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버튼을 생성하고 버튼의  이름을 Generic Create Button으로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lang="ko-KR" sz="1800">
                <a:latin typeface="맑은 고딕" charset="0"/>
                <a:ea typeface="맑은 고딕" charset="0"/>
              </a:rPr>
              <a:t>스크립트를 생성하고 </a:t>
            </a:r>
            <a:r>
              <a:rPr lang="ko-KR" sz="1800">
                <a:latin typeface="맑은 고딕" charset="0"/>
                <a:ea typeface="맑은 고딕" charset="0"/>
              </a:rPr>
              <a:t>Delete라는 이름으로 설정한 다음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2" descr="C:/Users/Admin1/AppData/Roaming/PolarisOffice/ETemp/16484_18744056/fImage19138391544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277620"/>
            <a:ext cx="2554605" cy="2630170"/>
          </a:xfrm>
          <a:prstGeom prst="roundRect"/>
          <a:solidFill>
            <a:srgbClr val="EDEDED"/>
          </a:solidFill>
        </p:spPr>
      </p:pic>
      <p:pic>
        <p:nvPicPr>
          <p:cNvPr id="1052" name="그림 1" descr="C:/Users/Admin1/AppData/Roaming/PolarisOffice/ETemp/16484_18744056/fImage7296191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1835" y="1388110"/>
            <a:ext cx="1351915" cy="1513840"/>
          </a:xfrm>
          <a:prstGeom prst="roundRect"/>
          <a:solidFill>
            <a:srgbClr val="EDEDED"/>
          </a:solidFill>
        </p:spPr>
      </p:pic>
      <p:pic>
        <p:nvPicPr>
          <p:cNvPr id="1053" name="그림 4" descr="C:/Users/Admin1/AppData/Roaming/PolarisOffice/ETemp/16484_18744056/fImage195619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33940" y="3200400"/>
            <a:ext cx="672465" cy="702945"/>
          </a:xfrm>
          <a:prstGeom prst="roundRect"/>
          <a:solidFill>
            <a:srgbClr val="EDEDED"/>
          </a:solidFill>
        </p:spPr>
      </p:pic>
      <p:cxnSp>
        <p:nvCxnSpPr>
          <p:cNvPr id="1054" name="도형 7"/>
          <p:cNvCxnSpPr>
            <a:stCxn id="1053" idx="0"/>
          </p:cNvCxnSpPr>
          <p:nvPr/>
        </p:nvCxnSpPr>
        <p:spPr>
          <a:xfrm rot="0" flipH="1" flipV="1">
            <a:off x="10266680" y="2543810"/>
            <a:ext cx="3810" cy="6572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4994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6791960" y="5241925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에 있는 Prefab에 Prefab 폴더에 있는 Orc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텍스트 상자 20"/>
          <p:cNvSpPr txBox="1">
            <a:spLocks/>
          </p:cNvSpPr>
          <p:nvPr/>
        </p:nvSpPr>
        <p:spPr>
          <a:xfrm rot="0">
            <a:off x="1222375" y="4441825"/>
            <a:ext cx="41732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First Point 오브젝트와 Second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Third Point 오브젝트와 Four Point 오브젝트의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1" name="그림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5390" y="1343025"/>
            <a:ext cx="2019300" cy="1410970"/>
          </a:xfrm>
          <a:prstGeom prst="roundRect"/>
          <a:solidFill>
            <a:srgbClr val="EDEDED"/>
          </a:solidFill>
        </p:spPr>
      </p:pic>
      <p:pic>
        <p:nvPicPr>
          <p:cNvPr id="1092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3750" y="1347470"/>
            <a:ext cx="2053590" cy="1396365"/>
          </a:xfrm>
          <a:prstGeom prst="roundRect"/>
          <a:solidFill>
            <a:srgbClr val="EDEDED"/>
          </a:solidFill>
        </p:spPr>
      </p:pic>
      <p:pic>
        <p:nvPicPr>
          <p:cNvPr id="1093" name="그림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2926080"/>
            <a:ext cx="2015490" cy="1405255"/>
          </a:xfrm>
          <a:prstGeom prst="roundRect"/>
          <a:solidFill>
            <a:srgbClr val="EDEDED"/>
          </a:solidFill>
        </p:spPr>
      </p:pic>
      <p:pic>
        <p:nvPicPr>
          <p:cNvPr id="1094" name="그림 3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35020" y="2931795"/>
            <a:ext cx="2044065" cy="1410335"/>
          </a:xfrm>
          <a:prstGeom prst="roundRect"/>
          <a:solidFill>
            <a:srgbClr val="EDEDED"/>
          </a:solidFill>
        </p:spPr>
      </p:pic>
      <p:pic>
        <p:nvPicPr>
          <p:cNvPr id="1095" name="그림 3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346835"/>
            <a:ext cx="4165600" cy="2004060"/>
          </a:xfrm>
          <a:prstGeom prst="roundRect"/>
          <a:solidFill>
            <a:srgbClr val="EDEDED"/>
          </a:solidFill>
        </p:spPr>
      </p:pic>
      <p:pic>
        <p:nvPicPr>
          <p:cNvPr id="1096" name="그림 36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3586480"/>
            <a:ext cx="4148455" cy="1560195"/>
          </a:xfrm>
          <a:prstGeom prst="roundRect"/>
          <a:solidFill>
            <a:srgbClr val="EDEDED"/>
          </a:solidFill>
        </p:spPr>
      </p:pic>
      <p:cxnSp>
        <p:nvCxnSpPr>
          <p:cNvPr id="1097" name="도형 37"/>
          <p:cNvCxnSpPr/>
          <p:nvPr/>
        </p:nvCxnSpPr>
        <p:spPr>
          <a:xfrm rot="0" flipV="1">
            <a:off x="7955915" y="1887220"/>
            <a:ext cx="2860040" cy="21037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53560" y="393065"/>
            <a:ext cx="35001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Prefab 폴더에 있는 Orc 오브젝트를 선택하고 Delete 스크립트라는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2375" y="3195320"/>
            <a:ext cx="41732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 C# Script를 생성하고 Delete라는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6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76245" y="3988435"/>
            <a:ext cx="2428240" cy="1194435"/>
          </a:xfrm>
          <a:prstGeom prst="roundRect"/>
          <a:solidFill>
            <a:srgbClr val="EDEDED"/>
          </a:solidFill>
        </p:spPr>
      </p:pic>
      <p:pic>
        <p:nvPicPr>
          <p:cNvPr id="1098" name="그림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977640"/>
            <a:ext cx="1649730" cy="1213485"/>
          </a:xfrm>
          <a:prstGeom prst="roundRect"/>
          <a:solidFill>
            <a:srgbClr val="EDEDED"/>
          </a:solidFill>
        </p:spPr>
      </p:pic>
      <p:pic>
        <p:nvPicPr>
          <p:cNvPr id="1099" name="그림 4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55465" y="1746250"/>
            <a:ext cx="849630" cy="939165"/>
          </a:xfrm>
          <a:prstGeom prst="roundRect"/>
          <a:solidFill>
            <a:srgbClr val="EDEDED"/>
          </a:solidFill>
        </p:spPr>
      </p:pic>
      <p:pic>
        <p:nvPicPr>
          <p:cNvPr id="1100" name="그림 4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1337945"/>
            <a:ext cx="1783715" cy="1762760"/>
          </a:xfrm>
          <a:prstGeom prst="roundRect"/>
          <a:solidFill>
            <a:srgbClr val="EDEDED"/>
          </a:solidFill>
        </p:spPr>
      </p:pic>
      <p:pic>
        <p:nvPicPr>
          <p:cNvPr id="1101" name="그림 5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52140" y="2019300"/>
            <a:ext cx="1022350" cy="426720"/>
          </a:xfrm>
          <a:prstGeom prst="rect"/>
          <a:noFill/>
        </p:spPr>
      </p:pic>
      <p:pic>
        <p:nvPicPr>
          <p:cNvPr id="1102" name="그림 5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345565"/>
            <a:ext cx="4139565" cy="2447925"/>
          </a:xfrm>
          <a:prstGeom prst="roundRect"/>
          <a:solidFill>
            <a:srgbClr val="EDEDED"/>
          </a:solidFill>
        </p:spPr>
      </p:pic>
      <p:sp>
        <p:nvSpPr>
          <p:cNvPr id="1103" name="텍스트 상자 57"/>
          <p:cNvSpPr txBox="1">
            <a:spLocks/>
          </p:cNvSpPr>
          <p:nvPr/>
        </p:nvSpPr>
        <p:spPr>
          <a:xfrm rot="0">
            <a:off x="6827520" y="3893820"/>
            <a:ext cx="4136390" cy="23393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Delete 스크립트를 선택한 다음 Start( ) 함수 안에 게임 오브젝트를 파괴하는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Random.Range( )를 사용하여 게임 오브젝트가 1 ~ 5초 사이의 특정 시간에 파괴될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285740" y="509905"/>
            <a:ext cx="1621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Destory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1" name="Rect 0"/>
          <p:cNvSpPr txBox="1">
            <a:spLocks/>
          </p:cNvSpPr>
          <p:nvPr/>
        </p:nvSpPr>
        <p:spPr>
          <a:xfrm rot="0">
            <a:off x="1047750" y="1619885"/>
            <a:ext cx="4307840" cy="4246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함수는 게임 오브젝트를 파괴하는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일정 시간을 설정하고 일정 시간 후에 파괴할 수 있도록 설정할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오브젝트가 메모리에서 해제되면 Object의 == 연산자 오버로딩으로 인하여 해제된 객체를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객체가 메모리에서 해제되었을 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객체를 참조하는 참조 변수들은 허상 포인터가 되지 않도록 null을 가리키도록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17360" y="4394200"/>
            <a:ext cx="4145915" cy="1478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Destroy( ) 함수로 게임 오브젝트를 파괴했을 때 C++ nativeObject는 메모리에서 해제되며, C# UnityEngine.Object는 객체이기 때문에 해제되지 않습니다.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2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612265"/>
            <a:ext cx="4141470" cy="26352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880" y="384175"/>
            <a:ext cx="31896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22375" y="5276850"/>
            <a:ext cx="41643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Projcet 폴더에 있는 Materials 폴더에 Tile Material을 Plane 게임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0" name="Rect 0"/>
          <p:cNvSpPr txBox="1">
            <a:spLocks/>
          </p:cNvSpPr>
          <p:nvPr/>
        </p:nvSpPr>
        <p:spPr>
          <a:xfrm rot="0">
            <a:off x="1220470" y="3073400"/>
            <a:ext cx="4166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4" name="그림 58" descr="C:/Users/Admin1/AppData/Roaming/PolarisOffice/ETemp/16484_18744056/fImage12239279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45895"/>
            <a:ext cx="4165600" cy="1508125"/>
          </a:xfrm>
          <a:prstGeom prst="roundRect"/>
          <a:solidFill>
            <a:srgbClr val="EDEDED"/>
          </a:solidFill>
        </p:spPr>
      </p:pic>
      <p:pic>
        <p:nvPicPr>
          <p:cNvPr id="1105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3851910"/>
            <a:ext cx="1488440" cy="1335405"/>
          </a:xfrm>
          <a:prstGeom prst="roundRect"/>
          <a:solidFill>
            <a:srgbClr val="EDEDED"/>
          </a:solidFill>
        </p:spPr>
      </p:pic>
      <p:pic>
        <p:nvPicPr>
          <p:cNvPr id="1106" name="그림 6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23210" y="3844925"/>
            <a:ext cx="2563495" cy="1334135"/>
          </a:xfrm>
          <a:prstGeom prst="roundRect"/>
          <a:solidFill>
            <a:srgbClr val="EDEDED"/>
          </a:solidFill>
        </p:spPr>
      </p:pic>
      <p:cxnSp>
        <p:nvCxnSpPr>
          <p:cNvPr id="1107" name="도형 67"/>
          <p:cNvCxnSpPr/>
          <p:nvPr/>
        </p:nvCxnSpPr>
        <p:spPr>
          <a:xfrm rot="0" flipH="1">
            <a:off x="1835785" y="4572000"/>
            <a:ext cx="1715135" cy="113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텍스트 상자 8"/>
          <p:cNvSpPr txBox="1">
            <a:spLocks/>
          </p:cNvSpPr>
          <p:nvPr/>
        </p:nvSpPr>
        <p:spPr>
          <a:xfrm rot="0">
            <a:off x="6806565" y="5279390"/>
            <a:ext cx="39693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Generic Create Button의 Text에 Genenric Stone Create로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9" name="그림 9" descr="C:/Users/Admin1/AppData/Roaming/PolarisOffice/ETemp/16484_18744056/fImage39636280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448435"/>
            <a:ext cx="3966845" cy="36696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000" y="392430"/>
            <a:ext cx="35636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70" name="Rect 0"/>
          <p:cNvSpPr txBox="1">
            <a:spLocks/>
          </p:cNvSpPr>
          <p:nvPr/>
        </p:nvSpPr>
        <p:spPr>
          <a:xfrm rot="0">
            <a:off x="1238885" y="5152390"/>
            <a:ext cx="41402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Generic Create Button</a:t>
            </a:r>
            <a:r>
              <a:rPr lang="ko-KR" sz="1800">
                <a:latin typeface="맑은 고딕" charset="0"/>
                <a:ea typeface="맑은 고딕" charset="0"/>
              </a:rPr>
              <a:t> 오브젝트에 있는 Image 컴포넌트의 Image Type과 Fill Method 그리고 Fill Origin을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8" name="Rect 0"/>
          <p:cNvSpPr txBox="1">
            <a:spLocks/>
          </p:cNvSpPr>
          <p:nvPr/>
        </p:nvSpPr>
        <p:spPr>
          <a:xfrm rot="0">
            <a:off x="6790055" y="4323080"/>
            <a:ext cx="416750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Delay 스크립트에 있는 Update( ) 함수에서 조건에 따라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버튼 오브젝트를 비활성화 및 활성화하도록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이미지에 fillAmount 값을 시간에 따라 변화하도록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10" name="그림 19" descr="C:/Users/Admin1/AppData/Roaming/PolarisOffice/ETemp/16484_18744056/fImage1929629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46530"/>
            <a:ext cx="4149725" cy="3558540"/>
          </a:xfrm>
          <a:prstGeom prst="roundRect"/>
          <a:solidFill>
            <a:srgbClr val="EDEDED"/>
          </a:solidFill>
        </p:spPr>
      </p:pic>
      <p:pic>
        <p:nvPicPr>
          <p:cNvPr id="1111" name="그림 22" descr="C:/Users/Admin1/AppData/Roaming/PolarisOffice/ETemp/16484_18744056/fImage39756292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1960" y="1438275"/>
            <a:ext cx="4173855" cy="27355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5010" y="37211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6"/>
          <p:cNvSpPr txBox="1">
            <a:spLocks/>
          </p:cNvSpPr>
          <p:nvPr/>
        </p:nvSpPr>
        <p:spPr>
          <a:xfrm rot="0">
            <a:off x="1230630" y="4314825"/>
            <a:ext cx="414020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Delay 스크립트에서 Action 변수와 Button 변수 그리고 각각의 float 변수와 bool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Start( ) 함수에서 button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4" name="텍스트 상자 8"/>
          <p:cNvSpPr txBox="1">
            <a:spLocks/>
          </p:cNvSpPr>
          <p:nvPr/>
        </p:nvSpPr>
        <p:spPr>
          <a:xfrm rot="0">
            <a:off x="6801485" y="5149850"/>
            <a:ext cx="42183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Generic Create Button을 선택하고 On Click 함수에 Event를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9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7040" y="1373505"/>
            <a:ext cx="4225925" cy="3634740"/>
          </a:xfrm>
          <a:prstGeom prst="rect"/>
          <a:noFill/>
        </p:spPr>
      </p:pic>
      <p:pic>
        <p:nvPicPr>
          <p:cNvPr id="1036" name="그림 13" descr="C:/Users/Admin1/AppData/Roaming/PolarisOffice/ETemp/16484_18744056/fImage46374277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885" y="1381125"/>
            <a:ext cx="4131945" cy="2859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14215" y="350520"/>
            <a:ext cx="31699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10375" y="4114800"/>
            <a:ext cx="41516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 Create 스크립트에서 게임 오브젝트 변수와 </a:t>
            </a:r>
            <a:r>
              <a:rPr lang="ko-KR" sz="1800">
                <a:latin typeface="맑은 고딕" charset="0"/>
                <a:ea typeface="맑은 고딕" charset="0"/>
              </a:rPr>
              <a:t>Transform 배열을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GenericCreate( ) 함수에 생성할 게임 오브젝트와 생성되는 위치 그리고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0" descr="C:/Users/Admin1/AppData/Roaming/PolarisOffice/ETemp/16484_18744056/fImage18773176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21130"/>
            <a:ext cx="2747010" cy="3914775"/>
          </a:xfrm>
          <a:prstGeom prst="roundRect"/>
          <a:solidFill>
            <a:srgbClr val="EDEDED"/>
          </a:solidFill>
        </p:spPr>
      </p:pic>
      <p:sp>
        <p:nvSpPr>
          <p:cNvPr id="1063" name="텍스트 상자 13"/>
          <p:cNvSpPr txBox="1">
            <a:spLocks/>
          </p:cNvSpPr>
          <p:nvPr/>
        </p:nvSpPr>
        <p:spPr>
          <a:xfrm rot="0">
            <a:off x="1222375" y="5499100"/>
            <a:ext cx="41605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그리고 3D Object를 선택하여 Plane 게임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11625" y="2159000"/>
            <a:ext cx="1262380" cy="2287270"/>
          </a:xfrm>
          <a:prstGeom prst="roundRect"/>
          <a:solidFill>
            <a:srgbClr val="EDEDED"/>
          </a:solidFill>
        </p:spPr>
      </p:pic>
      <p:pic>
        <p:nvPicPr>
          <p:cNvPr id="1065" name="그림 16" descr="C:/Users/Admin1/AppData/Roaming/PolarisOffice/ETemp/16484_18744056/fImage44540278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421765"/>
            <a:ext cx="4140835" cy="25774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036820" y="469265"/>
            <a:ext cx="21215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Instantiate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72845" y="1414145"/>
            <a:ext cx="4183380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Instantiate( )함수는 게임 오브젝트를 생성하는 함수입니다.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생성할 때 생성</a:t>
            </a:r>
            <a:r>
              <a:rPr lang="ko-KR" sz="1800">
                <a:latin typeface="맑은 고딕" charset="0"/>
                <a:ea typeface="맑은 고딕" charset="0"/>
              </a:rPr>
              <a:t>되는</a:t>
            </a:r>
            <a:r>
              <a:rPr lang="ko-KR" sz="1800">
                <a:latin typeface="맑은 고딕" charset="0"/>
                <a:ea typeface="맑은 고딕" charset="0"/>
              </a:rPr>
              <a:t> 위치와 생성</a:t>
            </a:r>
            <a:r>
              <a:rPr lang="ko-KR" sz="1800">
                <a:latin typeface="맑은 고딕" charset="0"/>
                <a:ea typeface="맑은 고딕" charset="0"/>
              </a:rPr>
              <a:t>될 때</a:t>
            </a:r>
            <a:r>
              <a:rPr lang="ko-KR" sz="1800">
                <a:latin typeface="맑은 고딕" charset="0"/>
                <a:ea typeface="맑은 고딕" charset="0"/>
              </a:rPr>
              <a:t> 방향을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생성은 메모리를 새로 할당하며, Managed Heap 영역에서 관리합니다.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6" name="그림 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4660" y="1421765"/>
            <a:ext cx="4077970" cy="3417570"/>
          </a:xfrm>
          <a:prstGeom prst="roundRect"/>
          <a:solidFill>
            <a:srgbClr val="EDEDED"/>
          </a:solidFill>
        </p:spPr>
      </p:pic>
      <p:sp>
        <p:nvSpPr>
          <p:cNvPr id="1037" name="텍스트 상자 4"/>
          <p:cNvSpPr txBox="1">
            <a:spLocks/>
          </p:cNvSpPr>
          <p:nvPr/>
        </p:nvSpPr>
        <p:spPr>
          <a:xfrm rot="0">
            <a:off x="6797040" y="5013960"/>
            <a:ext cx="409638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Instantiate로 게임 오브젝트를 생성하게 되면 (Clone)이라는 이름이 붙어서 생성됩니다.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45" descr="C:/Users/Admin1/AppData/Roaming/PolarisOffice/ETemp/16484_18744056/fImage688723905436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3075305"/>
            <a:ext cx="4133850" cy="1805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5170" y="361315"/>
            <a:ext cx="31273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 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20"/>
          <p:cNvSpPr txBox="1">
            <a:spLocks/>
          </p:cNvSpPr>
          <p:nvPr/>
        </p:nvSpPr>
        <p:spPr>
          <a:xfrm rot="0">
            <a:off x="1221740" y="5361305"/>
            <a:ext cx="4125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On Click 함수의 Event에 Create Object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1"/>
          <p:cNvSpPr txBox="1">
            <a:spLocks/>
          </p:cNvSpPr>
          <p:nvPr/>
        </p:nvSpPr>
        <p:spPr>
          <a:xfrm rot="0">
            <a:off x="6801485" y="50825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Button Event로 사용할 Create.GenericCreate( )함수를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22" descr="C:/Users/Admin1/AppData/Roaming/PolarisOffice/ETemp/16484_18744056/fImage41251295935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373505"/>
            <a:ext cx="2479040" cy="3797935"/>
          </a:xfrm>
          <a:prstGeom prst="rect"/>
          <a:noFill/>
        </p:spPr>
      </p:pic>
      <p:pic>
        <p:nvPicPr>
          <p:cNvPr id="1037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390015"/>
            <a:ext cx="4139565" cy="3572510"/>
          </a:xfrm>
          <a:prstGeom prst="rect"/>
          <a:noFill/>
        </p:spPr>
      </p:pic>
      <p:pic>
        <p:nvPicPr>
          <p:cNvPr id="1038" name="그림 26" descr="C:/Users/Admin1/AppData/Roaming/PolarisOffice/ETemp/16484_18744056/fImage61361866500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984375"/>
            <a:ext cx="1485265" cy="2205990"/>
          </a:xfrm>
          <a:prstGeom prst="roundRect"/>
          <a:solidFill>
            <a:srgbClr val="EDEDED"/>
          </a:solidFill>
        </p:spPr>
      </p:pic>
      <p:cxnSp>
        <p:nvCxnSpPr>
          <p:cNvPr id="1036" name="도형 24"/>
          <p:cNvCxnSpPr/>
          <p:nvPr/>
        </p:nvCxnSpPr>
        <p:spPr>
          <a:xfrm rot="0">
            <a:off x="2377440" y="3075940"/>
            <a:ext cx="1264285" cy="17297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410200" y="469900"/>
            <a:ext cx="13690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Prefab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22375" y="1491615"/>
            <a:ext cx="414909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프리팹은 이미 생성된 게임 오브젝트를 재활용할 수 있는 형태로 설정해놓은 게임 오브젝트입니다.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7" name="Rect 0"/>
          <p:cNvSpPr txBox="1">
            <a:spLocks/>
          </p:cNvSpPr>
          <p:nvPr/>
        </p:nvSpPr>
        <p:spPr>
          <a:xfrm rot="0">
            <a:off x="6823710" y="4152265"/>
            <a:ext cx="41306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프리팹으로 설정된 게임 오브젝트는 다 같이 참조되어 있어 상태입니다.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그러므로 하나의 게임 오브젝트를 변경하게 되면 참조되어 있는 게임 오브젝트가 전체적으로 영향을 받게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텍스트 상자 1"/>
          <p:cNvSpPr txBox="1">
            <a:spLocks/>
          </p:cNvSpPr>
          <p:nvPr/>
        </p:nvSpPr>
        <p:spPr>
          <a:xfrm rot="0">
            <a:off x="1221105" y="5259070"/>
            <a:ext cx="41395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프리팹의 경우 Asset 폴더의 데이터로 존재하며, 실행 시간에 프리팹을 생성할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1" name="그림 1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7965"/>
            <a:ext cx="4134485" cy="2468880"/>
          </a:xfrm>
          <a:prstGeom prst="roundRect"/>
          <a:solidFill>
            <a:srgbClr val="EDEDED"/>
          </a:solidFill>
        </p:spPr>
      </p:pic>
      <p:pic>
        <p:nvPicPr>
          <p:cNvPr id="1052" name="그림 21" descr="C:/Users/Admin1/AppData/Roaming/PolarisOffice/ETemp/16484_18744056/fImage104031297633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552700"/>
            <a:ext cx="4142105" cy="25787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82270"/>
            <a:ext cx="35210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Rect 0"/>
          <p:cNvSpPr txBox="1">
            <a:spLocks/>
          </p:cNvSpPr>
          <p:nvPr/>
        </p:nvSpPr>
        <p:spPr>
          <a:xfrm rot="0">
            <a:off x="1221740" y="2866390"/>
            <a:ext cx="41656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Generic Create Button의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2" name="그림 34" descr="C:/Users/Admin1/AppData/Roaming/PolarisOffice/ETemp/16484_18744056/fImage12016188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402715"/>
            <a:ext cx="4156710" cy="1352550"/>
          </a:xfrm>
          <a:prstGeom prst="roundRect"/>
          <a:solidFill>
            <a:srgbClr val="EDEDED"/>
          </a:solidFill>
        </p:spPr>
      </p:pic>
      <p:pic>
        <p:nvPicPr>
          <p:cNvPr id="1053" name="그림 37" descr="C:/Users/Admin1/AppData/Roaming/PolarisOffice/ETemp/16484_18744056/fImage122321895724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1740" y="3938905"/>
            <a:ext cx="4157345" cy="1531620"/>
          </a:xfrm>
          <a:prstGeom prst="roundRect"/>
          <a:solidFill>
            <a:srgbClr val="EDEDED"/>
          </a:solidFill>
        </p:spPr>
      </p:pic>
      <p:sp>
        <p:nvSpPr>
          <p:cNvPr id="1054" name="텍스트 상자 40"/>
          <p:cNvSpPr txBox="1">
            <a:spLocks/>
          </p:cNvSpPr>
          <p:nvPr/>
        </p:nvSpPr>
        <p:spPr>
          <a:xfrm rot="0">
            <a:off x="1222375" y="5568315"/>
            <a:ext cx="415861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Main Camera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5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5965" y="1400810"/>
            <a:ext cx="2598420" cy="1353820"/>
          </a:xfrm>
          <a:prstGeom prst="roundRect"/>
          <a:solidFill>
            <a:srgbClr val="EDEDED"/>
          </a:solidFill>
        </p:spPr>
      </p:pic>
      <p:sp>
        <p:nvSpPr>
          <p:cNvPr id="1056" name="텍스트 상자 44"/>
          <p:cNvSpPr txBox="1">
            <a:spLocks/>
          </p:cNvSpPr>
          <p:nvPr/>
        </p:nvSpPr>
        <p:spPr>
          <a:xfrm rot="0">
            <a:off x="6812280" y="2938145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Model 폴더에 있는 Orc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7" name="그림 4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1406525"/>
            <a:ext cx="1386205" cy="1365250"/>
          </a:xfrm>
          <a:prstGeom prst="roundRect"/>
          <a:solidFill>
            <a:srgbClr val="EDEDED"/>
          </a:solidFill>
        </p:spPr>
      </p:pic>
      <p:pic>
        <p:nvPicPr>
          <p:cNvPr id="1058" name="그림 4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47710" y="3818890"/>
            <a:ext cx="2604135" cy="1359535"/>
          </a:xfrm>
          <a:prstGeom prst="roundRect"/>
          <a:solidFill>
            <a:srgbClr val="EDEDED"/>
          </a:solidFill>
        </p:spPr>
      </p:pic>
      <p:pic>
        <p:nvPicPr>
          <p:cNvPr id="1059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250" y="3816350"/>
            <a:ext cx="1383665" cy="1365250"/>
          </a:xfrm>
          <a:prstGeom prst="roundRect"/>
          <a:solidFill>
            <a:srgbClr val="EDEDED"/>
          </a:solidFill>
        </p:spPr>
      </p:pic>
      <p:sp>
        <p:nvSpPr>
          <p:cNvPr id="1060" name="텍스트 상자 52"/>
          <p:cNvSpPr txBox="1">
            <a:spLocks/>
          </p:cNvSpPr>
          <p:nvPr/>
        </p:nvSpPr>
        <p:spPr>
          <a:xfrm rot="0">
            <a:off x="6814820" y="529526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월드 공간에 있는 Orc 오브젝트를 Project 폴더에 있는 Prefab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1" name="그림 54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13700" y="4366895"/>
            <a:ext cx="530860" cy="426085"/>
          </a:xfrm>
          <a:prstGeom prst="rect"/>
          <a:noFill/>
        </p:spPr>
      </p:pic>
      <p:pic>
        <p:nvPicPr>
          <p:cNvPr id="1062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007350" y="1866900"/>
            <a:ext cx="530860" cy="426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5052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56"/>
          <p:cNvSpPr txBox="1">
            <a:spLocks/>
          </p:cNvSpPr>
          <p:nvPr/>
        </p:nvSpPr>
        <p:spPr>
          <a:xfrm rot="0">
            <a:off x="1230630" y="5233035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월드 공간에 있는 Orc 오브젝트를 선택하고 Delete로 삭제시켜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4" name="그림 58" descr="C:/Users/Admin1/AppData/Roaming/PolarisOffice/ETemp/16484_18744056/fImage11566203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09265" y="1402715"/>
            <a:ext cx="2361565" cy="3677920"/>
          </a:xfrm>
          <a:prstGeom prst="roundRect"/>
          <a:solidFill>
            <a:srgbClr val="EDEDED"/>
          </a:solidFill>
        </p:spPr>
      </p:pic>
      <p:pic>
        <p:nvPicPr>
          <p:cNvPr id="1035" name="그림 61" descr="C:/Users/Admin1/AppData/Roaming/PolarisOffice/ETemp/16484_18744056/fImage7135204682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2111375"/>
            <a:ext cx="1630045" cy="2263775"/>
          </a:xfrm>
          <a:prstGeom prst="roundRect"/>
          <a:solidFill>
            <a:srgbClr val="EDEDED"/>
          </a:solidFill>
        </p:spPr>
      </p:pic>
      <p:sp>
        <p:nvSpPr>
          <p:cNvPr id="1036" name="텍스트 상자 5"/>
          <p:cNvSpPr txBox="1">
            <a:spLocks/>
          </p:cNvSpPr>
          <p:nvPr/>
        </p:nvSpPr>
        <p:spPr>
          <a:xfrm rot="0">
            <a:off x="6800215" y="4151630"/>
            <a:ext cx="41738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빈 게임 오브젝트를 4개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 나서</a:t>
            </a:r>
            <a:r>
              <a:rPr sz="1800">
                <a:latin typeface="맑은 고딕" charset="0"/>
                <a:ea typeface="맑은 고딕" charset="0"/>
              </a:rPr>
              <a:t> 각각의 이름을 First Point와 Second Point 그리고 Third Point 마지막으로 Four Point라는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7" name="그림 6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04620"/>
            <a:ext cx="2411730" cy="2586990"/>
          </a:xfrm>
          <a:prstGeom prst="roundRect"/>
          <a:solidFill>
            <a:srgbClr val="EDEDED"/>
          </a:solidFill>
        </p:spPr>
      </p:pic>
      <p:pic>
        <p:nvPicPr>
          <p:cNvPr id="1038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3555" y="1837055"/>
            <a:ext cx="1588770" cy="17392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43400" y="372110"/>
            <a:ext cx="35102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3"/>
          <p:cNvSpPr txBox="1">
            <a:spLocks/>
          </p:cNvSpPr>
          <p:nvPr/>
        </p:nvSpPr>
        <p:spPr>
          <a:xfrm rot="0">
            <a:off x="1255395" y="5032375"/>
            <a:ext cx="411607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First Point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와 Second Point 오브젝트 그리고 Third Point 오브젝트와 Four Point 오브젝트에</a:t>
            </a:r>
            <a:r>
              <a:rPr sz="1800">
                <a:latin typeface="맑은 고딕" charset="0"/>
                <a:ea typeface="맑은 고딕" charset="0"/>
              </a:rPr>
              <a:t> Select Icon을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3" name="그림 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49040" y="1878330"/>
            <a:ext cx="1621790" cy="2479675"/>
          </a:xfrm>
          <a:prstGeom prst="roundRect"/>
          <a:solidFill>
            <a:srgbClr val="EDEDED"/>
          </a:solidFill>
        </p:spPr>
      </p:pic>
      <p:pic>
        <p:nvPicPr>
          <p:cNvPr id="1034" name="그림 10" descr="C:/Users/Admin1/AppData/Roaming/PolarisOffice/ETemp/16484_18744056/fImage77711576500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30020"/>
            <a:ext cx="2279015" cy="3368040"/>
          </a:xfrm>
          <a:prstGeom prst="roundRect"/>
          <a:solidFill>
            <a:srgbClr val="EDEDED"/>
          </a:solidFill>
        </p:spPr>
      </p:pic>
      <p:pic>
        <p:nvPicPr>
          <p:cNvPr id="1035" name="그림 1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71510" y="1428115"/>
            <a:ext cx="2686050" cy="1548765"/>
          </a:xfrm>
          <a:prstGeom prst="roundRect"/>
          <a:solidFill>
            <a:srgbClr val="EDEDED"/>
          </a:solidFill>
        </p:spPr>
      </p:pic>
      <p:pic>
        <p:nvPicPr>
          <p:cNvPr id="1036" name="그림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435100"/>
            <a:ext cx="1314450" cy="1541780"/>
          </a:xfrm>
          <a:prstGeom prst="roundRect"/>
          <a:solidFill>
            <a:srgbClr val="EDEDED"/>
          </a:solidFill>
        </p:spPr>
      </p:pic>
      <p:sp>
        <p:nvSpPr>
          <p:cNvPr id="1037" name="텍스트 상자 15"/>
          <p:cNvSpPr txBox="1">
            <a:spLocks/>
          </p:cNvSpPr>
          <p:nvPr/>
        </p:nvSpPr>
        <p:spPr>
          <a:xfrm rot="0">
            <a:off x="6791960" y="3095625"/>
            <a:ext cx="415734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Create </a:t>
            </a:r>
            <a:r>
              <a:rPr lang="ko-KR" sz="1800">
                <a:latin typeface="맑은 고딕" charset="0"/>
                <a:ea typeface="맑은 고딕" charset="0"/>
              </a:rPr>
              <a:t>Object </a:t>
            </a:r>
            <a:r>
              <a:rPr sz="1800">
                <a:latin typeface="맑은 고딕" charset="0"/>
                <a:ea typeface="맑은 고딕" charset="0"/>
              </a:rPr>
              <a:t>오브젝트에 있는 Create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스크립트의 </a:t>
            </a:r>
            <a:r>
              <a:rPr lang="ko-KR" sz="1800">
                <a:latin typeface="맑은 고딕" charset="0"/>
                <a:ea typeface="맑은 고딕" charset="0"/>
              </a:rPr>
              <a:t>Random Position을</a:t>
            </a:r>
            <a:r>
              <a:rPr sz="1800">
                <a:latin typeface="맑은 고딕" charset="0"/>
                <a:ea typeface="맑은 고딕" charset="0"/>
              </a:rPr>
              <a:t> 4개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Element 0에는 First Point를 넣어주고 Element 1에는 Second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Element 2에는 Third Point를 넣어</a:t>
            </a:r>
            <a:r>
              <a:rPr lang="ko-KR" sz="1800">
                <a:latin typeface="맑은 고딕" charset="0"/>
                <a:ea typeface="맑은 고딕" charset="0"/>
              </a:rPr>
              <a:t>주고</a:t>
            </a:r>
            <a:r>
              <a:rPr sz="1800">
                <a:latin typeface="맑은 고딕" charset="0"/>
                <a:ea typeface="맑은 고딕" charset="0"/>
              </a:rPr>
              <a:t> Element 3에는 Four Point를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38" name="도형 16"/>
          <p:cNvCxnSpPr/>
          <p:nvPr/>
        </p:nvCxnSpPr>
        <p:spPr>
          <a:xfrm rot="0" flipV="1">
            <a:off x="7714615" y="2218690"/>
            <a:ext cx="3101340" cy="2419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도형 17"/>
          <p:cNvCxnSpPr/>
          <p:nvPr/>
        </p:nvCxnSpPr>
        <p:spPr>
          <a:xfrm rot="0" flipV="1">
            <a:off x="7872730" y="2368550"/>
            <a:ext cx="2959735" cy="225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도형 18"/>
          <p:cNvCxnSpPr/>
          <p:nvPr/>
        </p:nvCxnSpPr>
        <p:spPr>
          <a:xfrm rot="0" flipV="1">
            <a:off x="7755890" y="2510155"/>
            <a:ext cx="3068320" cy="216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도형 19"/>
          <p:cNvCxnSpPr/>
          <p:nvPr/>
        </p:nvCxnSpPr>
        <p:spPr>
          <a:xfrm rot="0" flipV="1">
            <a:off x="7764145" y="2651125"/>
            <a:ext cx="3068320" cy="2000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