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880" r:id="rId12"/>
  </p:sldMasterIdLst>
  <p:notesMasterIdLst>
    <p:notesMasterId r:id="rId14"/>
  </p:notesMasterIdLst>
  <p:sldIdLst>
    <p:sldId id="287" r:id="rId16"/>
    <p:sldId id="294" r:id="rId18"/>
    <p:sldId id="295" r:id="rId20"/>
    <p:sldId id="296" r:id="rId22"/>
    <p:sldId id="29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viewProps" Target="viewProps.xml"></Relationship><Relationship Id="rId2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785" r:id="rId1"/>
    <p:sldLayoutId id="2147485786" r:id="rId2"/>
    <p:sldLayoutId id="2147485787" r:id="rId3"/>
    <p:sldLayoutId id="2147485788" r:id="rId4"/>
    <p:sldLayoutId id="2147485789" r:id="rId5"/>
    <p:sldLayoutId id="2147485790" r:id="rId6"/>
    <p:sldLayoutId id="2147485791" r:id="rId7"/>
    <p:sldLayoutId id="2147485792" r:id="rId8"/>
    <p:sldLayoutId id="2147485793" r:id="rId9"/>
    <p:sldLayoutId id="2147485794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23" Type="http://schemas.openxmlformats.org/officeDocument/2006/relationships/image" Target="../media/fImage1210014041.png"></Relationship><Relationship Id="rId24" Type="http://schemas.openxmlformats.org/officeDocument/2006/relationships/image" Target="../media/fImage44381418467.png"></Relationship><Relationship Id="rId25" Type="http://schemas.openxmlformats.org/officeDocument/2006/relationships/image" Target="../media/fImage126701426334.png"></Relationship><Relationship Id="rId26" Type="http://schemas.openxmlformats.org/officeDocument/2006/relationships/image" Target="../media/fImage128231436500.png"></Relationship><Relationship Id="rId2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8" Type="http://schemas.openxmlformats.org/officeDocument/2006/relationships/image" Target="../media/fImage115991459169.png"></Relationship><Relationship Id="rId9" Type="http://schemas.openxmlformats.org/officeDocument/2006/relationships/image" Target="../media/fImage49471465724.png"></Relationship><Relationship Id="rId10" Type="http://schemas.openxmlformats.org/officeDocument/2006/relationships/image" Target="../media/fImage124061471478.png"></Relationship><Relationship Id="rId11" Type="http://schemas.openxmlformats.org/officeDocument/2006/relationships/image" Target="../media/fImage151321489358.png"></Relationship><Relationship Id="rId12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6" Type="http://schemas.openxmlformats.org/officeDocument/2006/relationships/notesSlide" Target="../notesSlides/notesSlide3.xml"></Relationship><Relationship Id="rId13" Type="http://schemas.openxmlformats.org/officeDocument/2006/relationships/image" Target="../media/fImage56061526962.png"></Relationship><Relationship Id="rId14" Type="http://schemas.openxmlformats.org/officeDocument/2006/relationships/image" Target="../media/fImage2437361564464.png"></Relationship><Relationship Id="rId15" Type="http://schemas.openxmlformats.org/officeDocument/2006/relationships/image" Target="../media/fImage50281695705.jpeg"></Relationship><Relationship Id="rId16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6" Type="http://schemas.openxmlformats.org/officeDocument/2006/relationships/notesSlide" Target="../notesSlides/notesSlide4.xml"></Relationship><Relationship Id="rId12" Type="http://schemas.openxmlformats.org/officeDocument/2006/relationships/image" Target="../media/fImage159781728145.png"></Relationship><Relationship Id="rId13" Type="http://schemas.openxmlformats.org/officeDocument/2006/relationships/image" Target="../media/fImage55181733281.png"></Relationship><Relationship Id="rId14" Type="http://schemas.openxmlformats.org/officeDocument/2006/relationships/image" Target="../media/fImage159531766827.png"></Relationship><Relationship Id="rId15" Type="http://schemas.openxmlformats.org/officeDocument/2006/relationships/image" Target="../media/fImage57921779961.png"></Relationship><Relationship Id="rId16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notesSlide" Target="../notesSlides/notesSlide5.xml"></Relationship><Relationship Id="rId9" Type="http://schemas.openxmlformats.org/officeDocument/2006/relationships/image" Target="../media/fImage17081178491.png"></Relationship><Relationship Id="rId10" Type="http://schemas.openxmlformats.org/officeDocument/2006/relationships/image" Target="../media/fImage57921792995.png"></Relationship><Relationship Id="rId11" Type="http://schemas.openxmlformats.org/officeDocument/2006/relationships/image" Target="../media/fImage123201821942.png"></Relationship><Relationship Id="rId12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4375" y="328930"/>
            <a:ext cx="31553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9" name="텍스트 상자 11"/>
          <p:cNvSpPr txBox="1">
            <a:spLocks/>
          </p:cNvSpPr>
          <p:nvPr/>
        </p:nvSpPr>
        <p:spPr>
          <a:xfrm rot="0">
            <a:off x="6824980" y="3078480"/>
            <a:ext cx="41649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Spot Light의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4" name="텍스트 상자 56"/>
          <p:cNvSpPr txBox="1">
            <a:spLocks/>
          </p:cNvSpPr>
          <p:nvPr/>
        </p:nvSpPr>
        <p:spPr>
          <a:xfrm rot="0">
            <a:off x="1405255" y="5524500"/>
            <a:ext cx="39408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sz="1800">
                <a:latin typeface="맑은 고딕" charset="0"/>
                <a:ea typeface="맑은 고딕" charset="0"/>
              </a:rPr>
              <a:t>첫 번째로 </a:t>
            </a:r>
            <a:r>
              <a:rPr lang="ko-KR" sz="1800">
                <a:latin typeface="맑은 고딕" charset="0"/>
                <a:ea typeface="맑은 고딕" charset="0"/>
              </a:rPr>
              <a:t>Light에서 Spotlight를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3" name="그림 2" descr="C:/Users/Admin1/AppData/Roaming/PolarisOffice/ETemp/14972_9157136/fImage1210014041.png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5255" y="1421765"/>
            <a:ext cx="2560955" cy="3916045"/>
          </a:xfrm>
          <a:prstGeom prst="roundRect"/>
          <a:solidFill>
            <a:srgbClr val="EDEDED"/>
          </a:solidFill>
        </p:spPr>
      </p:pic>
      <p:pic>
        <p:nvPicPr>
          <p:cNvPr id="1134" name="그림 5" descr="C:/Users/Admin1/AppData/Roaming/PolarisOffice/ETemp/14972_9157136/fImage44381418467.png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64965" y="2543810"/>
            <a:ext cx="1181100" cy="1679575"/>
          </a:xfrm>
          <a:prstGeom prst="roundRect"/>
          <a:solidFill>
            <a:srgbClr val="EDEDED"/>
          </a:solidFill>
        </p:spPr>
      </p:pic>
      <p:pic>
        <p:nvPicPr>
          <p:cNvPr id="1135" name="그림 8" descr="C:/Users/Admin1/AppData/Roaming/PolarisOffice/ETemp/14972_9157136/fImage126701426334.png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235" y="1421765"/>
            <a:ext cx="4157345" cy="1555115"/>
          </a:xfrm>
          <a:prstGeom prst="roundRect"/>
          <a:solidFill>
            <a:srgbClr val="EDEDED"/>
          </a:solidFill>
        </p:spPr>
      </p:pic>
      <p:pic>
        <p:nvPicPr>
          <p:cNvPr id="1136" name="그림 11" descr="C:/Users/Admin1/AppData/Roaming/PolarisOffice/ETemp/14972_9157136/fImage128231436500.png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3898900"/>
            <a:ext cx="4164330" cy="1505585"/>
          </a:xfrm>
          <a:prstGeom prst="roundRect"/>
          <a:solidFill>
            <a:srgbClr val="EDEDED"/>
          </a:solidFill>
        </p:spPr>
      </p:pic>
      <p:sp>
        <p:nvSpPr>
          <p:cNvPr id="1137" name="텍스트 상자 14"/>
          <p:cNvSpPr txBox="1">
            <a:spLocks/>
          </p:cNvSpPr>
          <p:nvPr/>
        </p:nvSpPr>
        <p:spPr>
          <a:xfrm rot="0">
            <a:off x="6816725" y="5519420"/>
            <a:ext cx="41700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Main Camera의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4375" y="328930"/>
            <a:ext cx="31553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0" name="텍스트 상자 376"/>
          <p:cNvSpPr txBox="1">
            <a:spLocks/>
          </p:cNvSpPr>
          <p:nvPr/>
        </p:nvSpPr>
        <p:spPr>
          <a:xfrm rot="0">
            <a:off x="1238885" y="5541010"/>
            <a:ext cx="407416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sz="1800">
                <a:latin typeface="맑은 고딕" charset="0"/>
                <a:ea typeface="맑은 고딕" charset="0"/>
              </a:rPr>
              <a:t>그런 다음 Light에 Point Light를 생성합니다.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5" name="텍스트 상자 381"/>
          <p:cNvSpPr txBox="1">
            <a:spLocks/>
          </p:cNvSpPr>
          <p:nvPr/>
        </p:nvSpPr>
        <p:spPr>
          <a:xfrm rot="0">
            <a:off x="6834505" y="2649855"/>
            <a:ext cx="43224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Point Light의 위치를 설정합니다</a:t>
            </a:r>
            <a:r>
              <a:rPr lang="ko-KR" sz="1800">
                <a:latin typeface="맑은 고딕" charset="0"/>
                <a:ea typeface="맑은 고딕" charset="0"/>
              </a:rPr>
              <a:t>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6" name="그림 15" descr="C:/Users/Admin1/AppData/Roaming/PolarisOffice/ETemp/14972_9157136/fImage11599145916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263650"/>
            <a:ext cx="2735580" cy="4131945"/>
          </a:xfrm>
          <a:prstGeom prst="roundRect"/>
          <a:solidFill>
            <a:srgbClr val="EDEDED"/>
          </a:solidFill>
        </p:spPr>
      </p:pic>
      <p:pic>
        <p:nvPicPr>
          <p:cNvPr id="1137" name="그림 18" descr="C:/Users/Admin1/AppData/Roaming/PolarisOffice/ETemp/14972_9157136/fImage4947146572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57980" y="2377440"/>
            <a:ext cx="1155065" cy="1912620"/>
          </a:xfrm>
          <a:prstGeom prst="roundRect"/>
          <a:solidFill>
            <a:srgbClr val="EDEDED"/>
          </a:solidFill>
        </p:spPr>
      </p:pic>
      <p:pic>
        <p:nvPicPr>
          <p:cNvPr id="1138" name="그림 21" descr="C:/Users/Admin1/AppData/Roaming/PolarisOffice/ETemp/14972_9157136/fImage124061471478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255395"/>
            <a:ext cx="4326255" cy="1256030"/>
          </a:xfrm>
          <a:prstGeom prst="roundRect"/>
          <a:solidFill>
            <a:srgbClr val="EDEDED"/>
          </a:solidFill>
        </p:spPr>
      </p:pic>
      <p:pic>
        <p:nvPicPr>
          <p:cNvPr id="1139" name="그림 24" descr="C:/Users/Admin1/AppData/Roaming/PolarisOffice/ETemp/14972_9157136/fImage151321489358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235" y="3466465"/>
            <a:ext cx="4327525" cy="1962785"/>
          </a:xfrm>
          <a:prstGeom prst="roundRect"/>
          <a:solidFill>
            <a:srgbClr val="EDEDED"/>
          </a:solidFill>
        </p:spPr>
      </p:pic>
      <p:sp>
        <p:nvSpPr>
          <p:cNvPr id="1140" name="텍스트 상자 27"/>
          <p:cNvSpPr txBox="1">
            <a:spLocks/>
          </p:cNvSpPr>
          <p:nvPr/>
        </p:nvSpPr>
        <p:spPr>
          <a:xfrm rot="0">
            <a:off x="6822440" y="5537835"/>
            <a:ext cx="43180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Spot Light의 Range와 Spot Angle 그리고 Color를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5527675" y="352425"/>
            <a:ext cx="11315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Light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6" name="텍스트 상자 36"/>
          <p:cNvSpPr txBox="1">
            <a:spLocks/>
          </p:cNvSpPr>
          <p:nvPr/>
        </p:nvSpPr>
        <p:spPr>
          <a:xfrm rot="0">
            <a:off x="1147445" y="2731135"/>
            <a:ext cx="42214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Directional Light : 월드 공간 내에서 지정된 방향으로 평행하게 발사하는 조명입니다.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2" name="텍스트 상자 7"/>
          <p:cNvSpPr txBox="1">
            <a:spLocks/>
          </p:cNvSpPr>
          <p:nvPr/>
        </p:nvSpPr>
        <p:spPr>
          <a:xfrm rot="0">
            <a:off x="6810375" y="5346700"/>
            <a:ext cx="41471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Spot Light : 월드 공간 내에서 한 점에서 원뿔 형태로 발사하는 조명입니다.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4" name="그림 32" descr="C:/Users/Admin1/AppData/Roaming/PolarisOffice/ETemp/14972_9157136/fImage56061526962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46810" y="1230630"/>
            <a:ext cx="4224020" cy="1438275"/>
          </a:xfrm>
          <a:prstGeom prst="roundRect"/>
          <a:solidFill>
            <a:srgbClr val="EDEDED"/>
          </a:solidFill>
        </p:spPr>
      </p:pic>
      <p:pic>
        <p:nvPicPr>
          <p:cNvPr id="1145" name="그림 37" descr="C:/Users/Admin1/AppData/Roaming/PolarisOffice/ETemp/14972_9157136/fImage2437361564464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47445" y="3880485"/>
            <a:ext cx="4223385" cy="1356995"/>
          </a:xfrm>
          <a:prstGeom prst="rect"/>
          <a:noFill/>
        </p:spPr>
      </p:pic>
      <p:sp>
        <p:nvSpPr>
          <p:cNvPr id="1146" name="텍스트 상자 38"/>
          <p:cNvSpPr txBox="1">
            <a:spLocks/>
          </p:cNvSpPr>
          <p:nvPr/>
        </p:nvSpPr>
        <p:spPr>
          <a:xfrm rot="0">
            <a:off x="1139190" y="5343525"/>
            <a:ext cx="42316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Point Light : 월드 공간 내에서 한 점에 있으며, 모든 방향으로 균등하게 발사하는 조명입니다.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7" name="그림 44" descr="C:/Users/Admin1/AppData/Roaming/PolarisOffice/ETemp/14972_9157136/fImage50281695705.jpe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238885"/>
            <a:ext cx="4131945" cy="39160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80560" y="327660"/>
            <a:ext cx="32264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16" name="Rect 0"/>
          <p:cNvSpPr txBox="1">
            <a:spLocks/>
          </p:cNvSpPr>
          <p:nvPr/>
        </p:nvSpPr>
        <p:spPr>
          <a:xfrm rot="0">
            <a:off x="6805295" y="5284470"/>
            <a:ext cx="43745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Object에서 Plane 오브젝트를 생성한 다음 Floor라는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1" name="텍스트 상자 21"/>
          <p:cNvSpPr txBox="1">
            <a:spLocks/>
          </p:cNvSpPr>
          <p:nvPr/>
        </p:nvSpPr>
        <p:spPr>
          <a:xfrm rot="0">
            <a:off x="1151890" y="5283835"/>
            <a:ext cx="42259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3D Object에 Capsule 오브젝트를 생성한 다음 Character라는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4" name="그림 48" descr="C:/Users/Admin1/AppData/Roaming/PolarisOffice/ETemp/14972_9157136/fImage159781728145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63955" y="1180465"/>
            <a:ext cx="2651760" cy="4007485"/>
          </a:xfrm>
          <a:prstGeom prst="roundRect"/>
          <a:solidFill>
            <a:srgbClr val="EDEDED"/>
          </a:solidFill>
        </p:spPr>
      </p:pic>
      <p:pic>
        <p:nvPicPr>
          <p:cNvPr id="1145" name="그림 49" descr="C:/Users/Admin1/AppData/Roaming/PolarisOffice/ETemp/14972_9157136/fImage55181733281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96690" y="2127885"/>
            <a:ext cx="1374140" cy="2103755"/>
          </a:xfrm>
          <a:prstGeom prst="roundRect"/>
          <a:solidFill>
            <a:srgbClr val="EDEDED"/>
          </a:solidFill>
        </p:spPr>
      </p:pic>
      <p:pic>
        <p:nvPicPr>
          <p:cNvPr id="1146" name="그림 53" descr="C:/Users/Admin1/AppData/Roaming/PolarisOffice/ETemp/14972_9157136/fImage159531766827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295400"/>
            <a:ext cx="2777490" cy="3817620"/>
          </a:xfrm>
          <a:prstGeom prst="roundRect"/>
          <a:solidFill>
            <a:srgbClr val="EDEDED"/>
          </a:solidFill>
        </p:spPr>
      </p:pic>
      <p:pic>
        <p:nvPicPr>
          <p:cNvPr id="1147" name="그림 54" descr="C:/Users/Admin1/AppData/Roaming/PolarisOffice/ETemp/14972_9157136/fImage57921779961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07575" y="2145030"/>
            <a:ext cx="1372235" cy="20783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00245" y="327660"/>
            <a:ext cx="31902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53" name="그림 5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51455" y="1204595"/>
            <a:ext cx="2619375" cy="1106805"/>
          </a:xfrm>
          <a:prstGeom prst="roundRect"/>
          <a:solidFill>
            <a:srgbClr val="EDEDED"/>
          </a:solidFill>
        </p:spPr>
      </p:pic>
      <p:pic>
        <p:nvPicPr>
          <p:cNvPr id="1154" name="그림 6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8420" y="1205865"/>
            <a:ext cx="1290955" cy="1089025"/>
          </a:xfrm>
          <a:prstGeom prst="roundRect"/>
          <a:solidFill>
            <a:srgbClr val="EDEDED"/>
          </a:solidFill>
        </p:spPr>
      </p:pic>
      <p:cxnSp>
        <p:nvCxnSpPr>
          <p:cNvPr id="1155" name="도형 61"/>
          <p:cNvCxnSpPr/>
          <p:nvPr/>
        </p:nvCxnSpPr>
        <p:spPr>
          <a:xfrm rot="0" flipH="1">
            <a:off x="2028190" y="1845310"/>
            <a:ext cx="865505" cy="3663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6" name="텍스트 상자 62"/>
          <p:cNvSpPr txBox="1">
            <a:spLocks/>
          </p:cNvSpPr>
          <p:nvPr/>
        </p:nvSpPr>
        <p:spPr>
          <a:xfrm rot="0">
            <a:off x="1341755" y="2458720"/>
            <a:ext cx="4029075" cy="94170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 있는 Texture 폴더에 Road 텍스처를 선택하고 Floor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7" name="그림 6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4135" y="3549650"/>
            <a:ext cx="4053205" cy="1754505"/>
          </a:xfrm>
          <a:prstGeom prst="roundRect"/>
          <a:solidFill>
            <a:srgbClr val="EDEDED"/>
          </a:solidFill>
        </p:spPr>
      </p:pic>
      <p:sp>
        <p:nvSpPr>
          <p:cNvPr id="1158" name="텍스트 상자 66"/>
          <p:cNvSpPr txBox="1">
            <a:spLocks/>
          </p:cNvSpPr>
          <p:nvPr/>
        </p:nvSpPr>
        <p:spPr>
          <a:xfrm rot="0">
            <a:off x="1322070" y="5481955"/>
            <a:ext cx="4029075" cy="70358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Character 오브젝트의 위치를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5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