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51" r:id="rId12"/>
  </p:sldMasterIdLst>
  <p:notesMasterIdLst>
    <p:notesMasterId r:id="rId14"/>
  </p:notesMasterIdLst>
  <p:sldIdLst>
    <p:sldId id="287" r:id="rId16"/>
    <p:sldId id="294" r:id="rId18"/>
    <p:sldId id="295" r:id="rId20"/>
    <p:sldId id="290" r:id="rId22"/>
    <p:sldId id="296" r:id="rId23"/>
    <p:sldId id="291" r:id="rId25"/>
    <p:sldId id="299" r:id="rId27"/>
    <p:sldId id="30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16" Type="http://schemas.openxmlformats.org/officeDocument/2006/relationships/image" Target="../media/fImage191387411478.png"></Relationship><Relationship Id="rId18" Type="http://schemas.openxmlformats.org/officeDocument/2006/relationships/image" Target="../media/fImage330257466962.png"></Relationship><Relationship Id="rId19" Type="http://schemas.openxmlformats.org/officeDocument/2006/relationships/image" Target="../media/fImage20647474464.png"></Relationship><Relationship Id="rId21" Type="http://schemas.openxmlformats.org/officeDocument/2006/relationships/image" Target="../media/fImage302414841.png"></Relationship><Relationship Id="rId22" Type="http://schemas.openxmlformats.org/officeDocument/2006/relationships/image" Target="../media/fImage46671498467.png"></Relationship><Relationship Id="rId23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92517658145.png"></Relationship><Relationship Id="rId3" Type="http://schemas.openxmlformats.org/officeDocument/2006/relationships/image" Target="../media/fImage5717663281.png"></Relationship><Relationship Id="rId4" Type="http://schemas.openxmlformats.org/officeDocument/2006/relationships/image" Target="../media/fImage127487696827.png"></Relationship><Relationship Id="rId5" Type="http://schemas.openxmlformats.org/officeDocument/2006/relationships/image" Target="../media/fImage18341196962.png"></Relationship><Relationship Id="rId6" Type="http://schemas.openxmlformats.org/officeDocument/2006/relationships/image" Target="../media/fImage18381204464.png"></Relationship><Relationship Id="rId7" Type="http://schemas.openxmlformats.org/officeDocument/2006/relationships/notesSlide" Target="../notesSlides/notesSlide2.xml"></Relationship><Relationship Id="rId8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7" Type="http://schemas.openxmlformats.org/officeDocument/2006/relationships/image" Target="../media/fImage29871536334.png"></Relationship><Relationship Id="rId8" Type="http://schemas.openxmlformats.org/officeDocument/2006/relationships/image" Target="../media/fImage61501576500.png"></Relationship><Relationship Id="rId9" Type="http://schemas.openxmlformats.org/officeDocument/2006/relationships/image" Target="../media/fImage63061589169.png"></Relationship><Relationship Id="rId10" Type="http://schemas.openxmlformats.org/officeDocument/2006/relationships/image" Target="../media/fImage47011605724.png"></Relationship><Relationship Id="rId11" Type="http://schemas.openxmlformats.org/officeDocument/2006/relationships/image" Target="../media/fImage1705614641.png"></Relationship><Relationship Id="rId12" Type="http://schemas.openxmlformats.org/officeDocument/2006/relationships/image" Target="../media/fImage172401478467.png"></Relationship><Relationship Id="rId1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notesSlide" Target="../notesSlides/notesSlide4.xml"></Relationship><Relationship Id="rId8" Type="http://schemas.openxmlformats.org/officeDocument/2006/relationships/image" Target="../media/fImage1080321235705.png"></Relationship><Relationship Id="rId11" Type="http://schemas.openxmlformats.org/officeDocument/2006/relationships/image" Target="../media/fImage200481306827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0162318467.png"></Relationship><Relationship Id="rId6" Type="http://schemas.openxmlformats.org/officeDocument/2006/relationships/notesSlide" Target="../notesSlides/notesSlide5.xml"></Relationship><Relationship Id="rId7" Type="http://schemas.openxmlformats.org/officeDocument/2006/relationships/image" Target="../media/fImage33821496334.png"></Relationship><Relationship Id="rId8" Type="http://schemas.openxmlformats.org/officeDocument/2006/relationships/image" Target="../media/fImage37762336500.png"></Relationship><Relationship Id="rId9" Type="http://schemas.openxmlformats.org/officeDocument/2006/relationships/image" Target="../media/fImage38712349169.png"></Relationship><Relationship Id="rId10" Type="http://schemas.openxmlformats.org/officeDocument/2006/relationships/image" Target="../media/fImage54872365724.png"></Relationship><Relationship Id="rId11" Type="http://schemas.openxmlformats.org/officeDocument/2006/relationships/image" Target="../media/fImage1866022541.png"></Relationship><Relationship Id="rId12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4" Type="http://schemas.openxmlformats.org/officeDocument/2006/relationships/notesSlide" Target="../notesSlides/notesSlide6.xml"></Relationship><Relationship Id="rId8" Type="http://schemas.openxmlformats.org/officeDocument/2006/relationships/image" Target="../media/fImage2496610141.png"></Relationship><Relationship Id="rId10" Type="http://schemas.openxmlformats.org/officeDocument/2006/relationships/image" Target="../media/fImage8412723741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52002566500.png"></Relationship><Relationship Id="rId4" Type="http://schemas.openxmlformats.org/officeDocument/2006/relationships/image" Target="../media/fImage65262451478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image" Target="../media/fImage5685822298467.png"></Relationship><Relationship Id="rId7" Type="http://schemas.openxmlformats.org/officeDocument/2006/relationships/image" Target="../media/fImage100442346334.png"></Relationship><Relationship Id="rId8" Type="http://schemas.openxmlformats.org/officeDocument/2006/relationships/image" Target="../media/fImage2392992356500.png"></Relationship><Relationship Id="rId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5262451478.png"></Relationship><Relationship Id="rId3" Type="http://schemas.openxmlformats.org/officeDocument/2006/relationships/image" Target="../media/fImage116452419169.png"></Relationship><Relationship Id="rId4" Type="http://schemas.openxmlformats.org/officeDocument/2006/relationships/image" Target="../media/fImage61852425724.png"></Relationship><Relationship Id="rId5" Type="http://schemas.openxmlformats.org/officeDocument/2006/relationships/image" Target="../media/fImage1464832441478.png"></Relationship><Relationship Id="rId6" Type="http://schemas.openxmlformats.org/officeDocument/2006/relationships/notesSlide" Target="../notesSlides/notesSlide8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33870" y="5248275"/>
            <a:ext cx="41554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</a:t>
            </a:r>
            <a:r>
              <a:rPr lang="ko-KR" sz="1800">
                <a:latin typeface="맑은 고딕" charset="0"/>
                <a:ea typeface="맑은 고딕" charset="0"/>
              </a:rPr>
              <a:t>I에서 Button 2개를 생성</a:t>
            </a:r>
            <a:r>
              <a:rPr lang="ko-KR" sz="1800">
                <a:latin typeface="맑은 고딕" charset="0"/>
                <a:ea typeface="맑은 고딕" charset="0"/>
              </a:rPr>
              <a:t>한 다음 Saving이라는 이름과 Withdrawal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981075" y="4136390"/>
            <a:ext cx="43548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첫 번째로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생성하여 Data Manager라는 이름</a:t>
            </a:r>
            <a:r>
              <a:rPr lang="ko-KR" sz="1800">
                <a:latin typeface="맑은 고딕" charset="0"/>
                <a:ea typeface="맑은 고딕" charset="0"/>
              </a:rPr>
              <a:t>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DataManager 스크립트를 Data 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Data Manager</a:t>
            </a:r>
            <a:r>
              <a:rPr lang="ko-KR" sz="1800">
                <a:latin typeface="맑은 고딕" charset="0"/>
                <a:ea typeface="맑은 고딕" charset="0"/>
              </a:rPr>
              <a:t> 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5" name="그림 345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870" y="1204595"/>
            <a:ext cx="2517775" cy="3790315"/>
          </a:xfrm>
          <a:prstGeom prst="roundRect"/>
          <a:solidFill>
            <a:srgbClr val="EDEDED"/>
          </a:solidFill>
        </p:spPr>
      </p:pic>
      <p:pic>
        <p:nvPicPr>
          <p:cNvPr id="1127" name="그림 353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6630" y="1188720"/>
            <a:ext cx="2744470" cy="2774950"/>
          </a:xfrm>
          <a:prstGeom prst="roundRect"/>
          <a:solidFill>
            <a:srgbClr val="EDEDED"/>
          </a:solidFill>
        </p:spPr>
      </p:pic>
      <p:pic>
        <p:nvPicPr>
          <p:cNvPr id="1128" name="그림 354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56100" y="3124200"/>
            <a:ext cx="779780" cy="716915"/>
          </a:xfrm>
          <a:prstGeom prst="roundRect"/>
          <a:solidFill>
            <a:srgbClr val="EDEDED"/>
          </a:solidFill>
        </p:spPr>
      </p:pic>
      <p:cxnSp>
        <p:nvCxnSpPr>
          <p:cNvPr id="1130" name="도형 361"/>
          <p:cNvCxnSpPr>
            <a:stCxn id="1128" idx="0"/>
          </p:cNvCxnSpPr>
          <p:nvPr/>
        </p:nvCxnSpPr>
        <p:spPr>
          <a:xfrm rot="0" flipV="1">
            <a:off x="4745355" y="2678430"/>
            <a:ext cx="1270" cy="44640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1" name="그림 5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54805" y="1414780"/>
            <a:ext cx="1183640" cy="1264285"/>
          </a:xfrm>
          <a:prstGeom prst="roundRect"/>
          <a:solidFill>
            <a:srgbClr val="EDEDED"/>
          </a:solidFill>
        </p:spPr>
      </p:pic>
      <p:pic>
        <p:nvPicPr>
          <p:cNvPr id="1132" name="그림 10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4705" y="1951355"/>
            <a:ext cx="1287780" cy="23558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4" name="Rect 0"/>
          <p:cNvSpPr txBox="1">
            <a:spLocks/>
          </p:cNvSpPr>
          <p:nvPr/>
        </p:nvSpPr>
        <p:spPr>
          <a:xfrm>
            <a:off x="1000125" y="1889760"/>
            <a:ext cx="43446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D</a:t>
            </a:r>
            <a:r>
              <a:rPr lang="ko-KR" sz="1800">
                <a:latin typeface="맑은 고딕" charset="0"/>
                <a:ea typeface="맑은 고딕" charset="0"/>
              </a:rPr>
              <a:t>ataManager스크립트에서 money라는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8" name="그림 36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1075" y="2724150"/>
            <a:ext cx="4354195" cy="2493010"/>
          </a:xfrm>
          <a:prstGeom prst="roundRect"/>
          <a:solidFill>
            <a:srgbClr val="EDEDED"/>
          </a:solidFill>
        </p:spPr>
      </p:pic>
      <p:pic>
        <p:nvPicPr>
          <p:cNvPr id="1129" name="그림 36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5045" y="1271270"/>
            <a:ext cx="4340225" cy="454025"/>
          </a:xfrm>
          <a:prstGeom prst="roundRect"/>
          <a:solidFill>
            <a:srgbClr val="EDEDED"/>
          </a:solidFill>
        </p:spPr>
      </p:pic>
      <p:sp>
        <p:nvSpPr>
          <p:cNvPr id="1130" name="텍스트 상자 376"/>
          <p:cNvSpPr txBox="1">
            <a:spLocks/>
          </p:cNvSpPr>
          <p:nvPr/>
        </p:nvSpPr>
        <p:spPr>
          <a:xfrm>
            <a:off x="976630" y="5266690"/>
            <a:ext cx="43446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m</a:t>
            </a:r>
            <a:r>
              <a:rPr lang="ko-KR" sz="1800">
                <a:latin typeface="맑은 고딕" charset="0"/>
                <a:ea typeface="맑은 고딕" charset="0"/>
              </a:rPr>
              <a:t>oney 변수를 PlayerPrefs로 유니티 내부에 저장할 수 있는 함수와 불러오는 함수를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1" name="그림 37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34200" y="1266825"/>
            <a:ext cx="4268470" cy="1210945"/>
          </a:xfrm>
          <a:prstGeom prst="roundRect"/>
          <a:solidFill>
            <a:srgbClr val="EDEDED"/>
          </a:solidFill>
        </p:spPr>
      </p:pic>
      <p:sp>
        <p:nvSpPr>
          <p:cNvPr id="1132" name="텍스트 상자 378"/>
          <p:cNvSpPr txBox="1">
            <a:spLocks/>
          </p:cNvSpPr>
          <p:nvPr/>
        </p:nvSpPr>
        <p:spPr>
          <a:xfrm>
            <a:off x="6938645" y="2646680"/>
            <a:ext cx="427355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데</a:t>
            </a:r>
            <a:r>
              <a:rPr lang="ko-KR" sz="1800">
                <a:latin typeface="맑은 고딕" charset="0"/>
                <a:ea typeface="맑은 고딕" charset="0"/>
              </a:rPr>
              <a:t>이터를 불러오기 위해 Awake( )함수에서 게임이 시작하기 전에 데이터를 불러올 수 있도록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37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34200" y="4081145"/>
            <a:ext cx="1858645" cy="1330960"/>
          </a:xfrm>
          <a:prstGeom prst="roundRect"/>
          <a:solidFill>
            <a:srgbClr val="EDEDED"/>
          </a:solidFill>
        </p:spPr>
      </p:pic>
      <p:pic>
        <p:nvPicPr>
          <p:cNvPr id="1134" name="그림 38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334500" y="4084320"/>
            <a:ext cx="1868170" cy="1336675"/>
          </a:xfrm>
          <a:prstGeom prst="roundRect"/>
          <a:solidFill>
            <a:srgbClr val="EDEDED"/>
          </a:solidFill>
        </p:spPr>
      </p:pic>
      <p:sp>
        <p:nvSpPr>
          <p:cNvPr id="1135" name="텍스트 상자 381"/>
          <p:cNvSpPr txBox="1">
            <a:spLocks/>
          </p:cNvSpPr>
          <p:nvPr/>
        </p:nvSpPr>
        <p:spPr>
          <a:xfrm rot="0">
            <a:off x="6942455" y="5542915"/>
            <a:ext cx="42735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money 변수의 값을 증가하는 함수와 감소하는 함수를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1835" y="319405"/>
            <a:ext cx="3143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7" name="텍스트 상자 388"/>
          <p:cNvSpPr txBox="1">
            <a:spLocks/>
          </p:cNvSpPr>
          <p:nvPr/>
        </p:nvSpPr>
        <p:spPr>
          <a:xfrm rot="0">
            <a:off x="1146810" y="2501900"/>
            <a:ext cx="42576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Saving 버튼과 Withdrawal 버튼에</a:t>
            </a:r>
            <a:r>
              <a:rPr sz="1800">
                <a:latin typeface="맑은 고딕" charset="0"/>
                <a:ea typeface="맑은 고딕" charset="0"/>
              </a:rPr>
              <a:t>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2" name="그림 24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39190" y="1209675"/>
            <a:ext cx="4269105" cy="1177925"/>
          </a:xfrm>
          <a:prstGeom prst="roundRect"/>
          <a:solidFill>
            <a:srgbClr val="EDEDED"/>
          </a:solidFill>
        </p:spPr>
      </p:pic>
      <p:pic>
        <p:nvPicPr>
          <p:cNvPr id="1134" name="그림 2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67280" y="3428365"/>
            <a:ext cx="3045460" cy="745490"/>
          </a:xfrm>
          <a:prstGeom prst="roundRect"/>
          <a:solidFill>
            <a:srgbClr val="EDEDED"/>
          </a:solidFill>
        </p:spPr>
      </p:pic>
      <p:pic>
        <p:nvPicPr>
          <p:cNvPr id="1135" name="그림 2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59660" y="4373245"/>
            <a:ext cx="3044825" cy="756920"/>
          </a:xfrm>
          <a:prstGeom prst="roundRect"/>
          <a:solidFill>
            <a:srgbClr val="EDEDED"/>
          </a:solidFill>
        </p:spPr>
      </p:pic>
      <p:sp>
        <p:nvSpPr>
          <p:cNvPr id="1136" name="텍스트 상자 36"/>
          <p:cNvSpPr txBox="1">
            <a:spLocks/>
          </p:cNvSpPr>
          <p:nvPr/>
        </p:nvSpPr>
        <p:spPr>
          <a:xfrm rot="0">
            <a:off x="1143635" y="5316855"/>
            <a:ext cx="4257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Saving 버튼과 Withdrawal 버튼의 On Click( ) 함수에 Data Manager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7" name="그림 3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1255" y="3433445"/>
            <a:ext cx="1027430" cy="1696085"/>
          </a:xfrm>
          <a:prstGeom prst="roundRect"/>
          <a:solidFill>
            <a:srgbClr val="EDEDED"/>
          </a:solidFill>
        </p:spPr>
      </p:pic>
      <p:cxnSp>
        <p:nvCxnSpPr>
          <p:cNvPr id="1138" name="도형 40"/>
          <p:cNvCxnSpPr/>
          <p:nvPr/>
        </p:nvCxnSpPr>
        <p:spPr>
          <a:xfrm rot="0" flipV="1">
            <a:off x="2070100" y="3882390"/>
            <a:ext cx="1189355" cy="17526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9" name="도형 41"/>
          <p:cNvCxnSpPr/>
          <p:nvPr/>
        </p:nvCxnSpPr>
        <p:spPr>
          <a:xfrm rot="0">
            <a:off x="2070100" y="4197985"/>
            <a:ext cx="1156335" cy="62420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40" name="그림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14120"/>
            <a:ext cx="4257040" cy="1978660"/>
          </a:xfrm>
          <a:prstGeom prst="roundRect"/>
          <a:solidFill>
            <a:srgbClr val="EDEDED"/>
          </a:solidFill>
        </p:spPr>
      </p:pic>
      <p:pic>
        <p:nvPicPr>
          <p:cNvPr id="1141" name="그림 2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475355"/>
            <a:ext cx="4253230" cy="1971040"/>
          </a:xfrm>
          <a:prstGeom prst="roundRect"/>
          <a:solidFill>
            <a:srgbClr val="EDEDED"/>
          </a:solidFill>
        </p:spPr>
      </p:pic>
      <p:sp>
        <p:nvSpPr>
          <p:cNvPr id="1142" name="텍스트 상자 7"/>
          <p:cNvSpPr txBox="1">
            <a:spLocks/>
          </p:cNvSpPr>
          <p:nvPr/>
        </p:nvSpPr>
        <p:spPr>
          <a:xfrm rot="0">
            <a:off x="6818630" y="5588000"/>
            <a:ext cx="42583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Saving 버튼과 Withdrawal 버튼의 </a:t>
            </a:r>
            <a:r>
              <a:rPr lang="ko-KR" sz="1800">
                <a:latin typeface="맑은 고딕" charset="0"/>
                <a:ea typeface="맑은 고딕" charset="0"/>
              </a:rPr>
              <a:t>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40499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Physics.Raycast( ) 함수는 3차원 공간에서 특정 지점을 통해 광선을 정해진 방향으로 발사하여 해당 위치에 객체가 존재하는지 판별하는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0" name="텍스트 상자 42"/>
          <p:cNvSpPr txBox="1">
            <a:spLocks/>
          </p:cNvSpPr>
          <p:nvPr/>
        </p:nvSpPr>
        <p:spPr>
          <a:xfrm rot="0">
            <a:off x="980440" y="5516880"/>
            <a:ext cx="4404360" cy="6489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광선이 발사되었을 때 게임 오브젝트는 콜라이더를 가지고 있어야 판별이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2" name="그림 62" descr="C:/Users/Admin1/AppData/Roaming/PolarisOffice/ETemp/10732_11717448/fImage108032123570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0440" y="2626995"/>
            <a:ext cx="4408170" cy="2753360"/>
          </a:xfrm>
          <a:prstGeom prst="roundRect"/>
          <a:solidFill>
            <a:srgbClr val="EDEDED"/>
          </a:solidFill>
        </p:spPr>
      </p:pic>
      <p:sp>
        <p:nvSpPr>
          <p:cNvPr id="1126" name="텍스트 상자 71"/>
          <p:cNvSpPr txBox="1">
            <a:spLocks/>
          </p:cNvSpPr>
          <p:nvPr/>
        </p:nvSpPr>
        <p:spPr>
          <a:xfrm rot="0">
            <a:off x="6916420" y="4968875"/>
            <a:ext cx="432435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최종적으로 광선이 발사되는 원점과 방향을 설정해야 하며 마지막으로 광선이 발사되는 거리를 지정해주면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7" name="그림 72" descr="C:/Users/Admin1/AppData/Roaming/PolarisOffice/ETemp/10732_11717448/fImage20048130682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20230" y="1205230"/>
            <a:ext cx="4314825" cy="3578225"/>
          </a:xfrm>
          <a:prstGeom prst="roundRect"/>
          <a:solidFill>
            <a:srgbClr val="EDEDED"/>
          </a:solidFill>
        </p:spPr>
      </p:pic>
      <p:sp>
        <p:nvSpPr>
          <p:cNvPr id="1128" name="텍스트 상자 2"/>
          <p:cNvSpPr txBox="1">
            <a:spLocks/>
          </p:cNvSpPr>
          <p:nvPr/>
        </p:nvSpPr>
        <p:spPr>
          <a:xfrm rot="0">
            <a:off x="5319395" y="278130"/>
            <a:ext cx="15646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Raycast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3580" y="327660"/>
            <a:ext cx="3160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6" name="Rect 0"/>
          <p:cNvSpPr txBox="1">
            <a:spLocks/>
          </p:cNvSpPr>
          <p:nvPr/>
        </p:nvSpPr>
        <p:spPr>
          <a:xfrm rot="0">
            <a:off x="6797040" y="4453255"/>
            <a:ext cx="437388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 </a:t>
            </a:r>
            <a:r>
              <a:rPr lang="ko-KR" sz="1800">
                <a:latin typeface="맑은 고딕" charset="0"/>
                <a:ea typeface="맑은 고딕" charset="0"/>
              </a:rPr>
              <a:t>Picking 스크립트에서 왼쪽 버튼을 클릭했을 때 카메라에서 광선을 발사합니다.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마우스를 클릭했을 때 좌표를 3D 월드 공간상의 좌표로 변환합니다.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1146810" y="2171700"/>
            <a:ext cx="422529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 </a:t>
            </a:r>
            <a:r>
              <a:rPr lang="ko-KR" sz="1800">
                <a:latin typeface="맑은 고딕" charset="0"/>
                <a:ea typeface="맑은 고딕" charset="0"/>
              </a:rPr>
              <a:t>그다음으로 Picking 이라는 스크립트를 생성하고 Main Camera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2" name="그림 3" descr="C:/Users/Admin1/AppData/Roaming/PolarisOffice/ETemp/20872_11383232/fImage2016231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613910" y="1228725"/>
            <a:ext cx="757555" cy="801370"/>
          </a:xfrm>
          <a:prstGeom prst="roundRect"/>
          <a:solidFill>
            <a:srgbClr val="EDEDED"/>
          </a:solidFill>
        </p:spPr>
      </p:pic>
      <p:pic>
        <p:nvPicPr>
          <p:cNvPr id="1138" name="그림 8" descr="C:/Users/Admin1/AppData/Roaming/PolarisOffice/ETemp/20872_11383232/fImage3382149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44270" y="1196975"/>
            <a:ext cx="2963545" cy="890905"/>
          </a:xfrm>
          <a:prstGeom prst="roundRect"/>
          <a:solidFill>
            <a:srgbClr val="EDEDED"/>
          </a:solidFill>
        </p:spPr>
      </p:pic>
      <p:cxnSp>
        <p:nvCxnSpPr>
          <p:cNvPr id="1134" name="도형 9"/>
          <p:cNvCxnSpPr>
            <a:stCxn id="1132" idx="1"/>
          </p:cNvCxnSpPr>
          <p:nvPr/>
        </p:nvCxnSpPr>
        <p:spPr>
          <a:xfrm rot="0" flipH="1" flipV="1">
            <a:off x="3714750" y="1333500"/>
            <a:ext cx="899795" cy="2959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9" name="그림 15" descr="C:/Users/Admin1/AppData/Roaming/PolarisOffice/ETemp/20872_11383232/fImage37762336500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77465" y="4149090"/>
            <a:ext cx="2794000" cy="752475"/>
          </a:xfrm>
          <a:prstGeom prst="roundRect"/>
          <a:solidFill>
            <a:srgbClr val="EDEDED"/>
          </a:solidFill>
        </p:spPr>
      </p:pic>
      <p:pic>
        <p:nvPicPr>
          <p:cNvPr id="1140" name="그림 16" descr="C:/Users/Admin1/AppData/Roaming/PolarisOffice/ETemp/20872_11383232/fImage38712349169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77465" y="3267710"/>
            <a:ext cx="2794000" cy="759460"/>
          </a:xfrm>
          <a:prstGeom prst="roundRect"/>
          <a:solidFill>
            <a:srgbClr val="EDEDED"/>
          </a:solidFill>
        </p:spPr>
      </p:pic>
      <p:sp>
        <p:nvSpPr>
          <p:cNvPr id="1141" name="텍스트 상자 21"/>
          <p:cNvSpPr txBox="1">
            <a:spLocks/>
          </p:cNvSpPr>
          <p:nvPr/>
        </p:nvSpPr>
        <p:spPr>
          <a:xfrm rot="0">
            <a:off x="1143635" y="5001260"/>
            <a:ext cx="42252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 </a:t>
            </a:r>
            <a:r>
              <a:rPr lang="ko-KR" sz="1800">
                <a:latin typeface="맑은 고딕" charset="0"/>
                <a:ea typeface="맑은 고딕" charset="0"/>
              </a:rPr>
              <a:t>그리고 Saving 버튼에 있는 텍스트에는 1000원 (적금)을 입력하고 Withdrawal 버튼에 있는 텍스트에는 1000원 (출금)을 입력합니다.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2" name="그림 22" descr="C:/Users/Admin1/AppData/Roaming/PolarisOffice/ETemp/20872_11383232/fImage5487236572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46810" y="3260725"/>
            <a:ext cx="1207135" cy="1649730"/>
          </a:xfrm>
          <a:prstGeom prst="roundRect"/>
          <a:solidFill>
            <a:srgbClr val="EDEDED"/>
          </a:solidFill>
        </p:spPr>
      </p:pic>
      <p:pic>
        <p:nvPicPr>
          <p:cNvPr id="1143" name="그림 21" descr="C:/Users/Admin1/AppData/Roaming/PolarisOffice/ETemp/20872_11383232/fImage18660225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186180"/>
            <a:ext cx="4373880" cy="32048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64355" y="312420"/>
            <a:ext cx="34594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ScreenPointToRay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52247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ScreenPointToRay( ) 함수는 스크린 공간의 좌표를 월드 공간의 좌표로 변환하여 시작점으로 설정하는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5154295"/>
            <a:ext cx="452501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방향은 카메라가 비추는 방향으로 설정된 광선 객체를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7" name="텍스트 상자 2"/>
          <p:cNvSpPr txBox="1">
            <a:spLocks/>
          </p:cNvSpPr>
          <p:nvPr/>
        </p:nvSpPr>
        <p:spPr>
          <a:xfrm rot="0">
            <a:off x="6863715" y="1200785"/>
            <a:ext cx="440690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Debug.DrawLine( ) 함수는 지정된 시작 위치와 종료 위치 사이에 선을 그리는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1" name="텍스트 상자 5"/>
          <p:cNvSpPr txBox="1">
            <a:spLocks/>
          </p:cNvSpPr>
          <p:nvPr/>
        </p:nvSpPr>
        <p:spPr>
          <a:xfrm rot="0">
            <a:off x="6859270" y="3777615"/>
            <a:ext cx="4406900" cy="2032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광선의 시작 위치를 설정하고 광선의 종료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그리고 광선의 색상과 광선을 표시하는 시간을 설정한 다음 광선 카메라에서 가까운 오브젝트에 가려졌는지 여부를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2" name="그림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075" y="2238375"/>
            <a:ext cx="4525010" cy="2772410"/>
          </a:xfrm>
          <a:prstGeom prst="roundRect"/>
          <a:solidFill>
            <a:srgbClr val="EDEDED"/>
          </a:solidFill>
        </p:spPr>
      </p:pic>
      <p:pic>
        <p:nvPicPr>
          <p:cNvPr id="1123" name="그림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6890" y="2269490"/>
            <a:ext cx="4406265" cy="13639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2130" y="327660"/>
            <a:ext cx="3507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1" name="텍스트 상자 37"/>
          <p:cNvSpPr txBox="1">
            <a:spLocks/>
          </p:cNvSpPr>
          <p:nvPr/>
        </p:nvSpPr>
        <p:spPr>
          <a:xfrm rot="0">
            <a:off x="6814820" y="2553335"/>
            <a:ext cx="4215765" cy="5854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광선과 충돌이 되면 Project 폴더에 있는 Resources 폴더에 Ice 머티리얼을 동적으로 불러옵니다.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3" name="텍스트 상자 23"/>
          <p:cNvSpPr txBox="1">
            <a:spLocks/>
          </p:cNvSpPr>
          <p:nvPr/>
        </p:nvSpPr>
        <p:spPr>
          <a:xfrm rot="0">
            <a:off x="1322070" y="1201420"/>
            <a:ext cx="40386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Resources.Load( 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함수는 리소스 폴더 내부에 있는 여러 에셋 데이터들을 실행 시간에 불러오는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5" name="텍스트 상자 25"/>
          <p:cNvSpPr txBox="1">
            <a:spLocks/>
          </p:cNvSpPr>
          <p:nvPr/>
        </p:nvSpPr>
        <p:spPr>
          <a:xfrm rot="0">
            <a:off x="1327150" y="5257800"/>
            <a:ext cx="40436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Resources라는 특수 폴더에 에셋을 보관해야지만, 실행시간에 에셋을 불러올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6" name="그림 26" descr="C:/Users/Admin1/AppData/Roaming/PolarisOffice/ETemp/20872_11383232/fImage568582229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9900" y="3021965"/>
            <a:ext cx="878840" cy="762635"/>
          </a:xfrm>
          <a:prstGeom prst="rect"/>
          <a:noFill/>
        </p:spPr>
      </p:pic>
      <p:pic>
        <p:nvPicPr>
          <p:cNvPr id="1148" name="그림 31" descr="C:/Users/Admin1/AppData/Roaming/PolarisOffice/ETemp/20872_11383232/fImage10044234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4025" y="1209675"/>
            <a:ext cx="4228465" cy="1096010"/>
          </a:xfrm>
          <a:prstGeom prst="roundRect"/>
          <a:solidFill>
            <a:srgbClr val="EDEDED"/>
          </a:solidFill>
        </p:spPr>
      </p:pic>
      <p:pic>
        <p:nvPicPr>
          <p:cNvPr id="1149" name="그림 34" descr="C:/Users/Admin1/AppData/Roaming/PolarisOffice/ETemp/20872_11383232/fImage239299235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355" y="2597785"/>
            <a:ext cx="4044315" cy="2451100"/>
          </a:xfrm>
          <a:prstGeom prst="rect"/>
          <a:noFill/>
        </p:spPr>
      </p:pic>
      <p:pic>
        <p:nvPicPr>
          <p:cNvPr id="1150" name="그림 35" descr="C:/Users/Admin1/AppData/Roaming/PolarisOffice/ETemp/20872_11383232/fImage15200256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3583305"/>
            <a:ext cx="2526030" cy="1456690"/>
          </a:xfrm>
          <a:prstGeom prst="roundRect"/>
          <a:solidFill>
            <a:srgbClr val="EDEDED"/>
          </a:solidFill>
        </p:spPr>
      </p:pic>
      <p:sp>
        <p:nvSpPr>
          <p:cNvPr id="1151" name="텍스트 상자 36"/>
          <p:cNvSpPr txBox="1">
            <a:spLocks/>
          </p:cNvSpPr>
          <p:nvPr/>
        </p:nvSpPr>
        <p:spPr>
          <a:xfrm rot="0">
            <a:off x="6818630" y="5203190"/>
            <a:ext cx="4041140" cy="9798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3D Object 에서 Cube를 생성한 다음 Bot으로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2" name="그림 37" descr="C:/Users/Admin1/AppData/Roaming/PolarisOffice/ETemp/20872_11383232/fImage6526245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68815" y="3783965"/>
            <a:ext cx="1299845" cy="10572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5"/>
          <p:cNvSpPr txBox="1">
            <a:spLocks/>
          </p:cNvSpPr>
          <p:nvPr/>
        </p:nvSpPr>
        <p:spPr>
          <a:xfrm rot="0">
            <a:off x="4342130" y="327660"/>
            <a:ext cx="35077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9"/>
          <p:cNvSpPr txBox="1">
            <a:spLocks/>
          </p:cNvSpPr>
          <p:nvPr/>
        </p:nvSpPr>
        <p:spPr>
          <a:xfrm rot="0">
            <a:off x="1325245" y="2674620"/>
            <a:ext cx="4053205" cy="7118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Bot 오브젝트의 Layer를 Monster로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38" descr="C:/Users/Admin1/AppData/Roaming/PolarisOffice/ETemp/20872_11383232/fImage6526245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4135" y="1446530"/>
            <a:ext cx="970280" cy="1057275"/>
          </a:xfrm>
          <a:prstGeom prst="roundRect"/>
          <a:solidFill>
            <a:srgbClr val="EDEDED"/>
          </a:solidFill>
        </p:spPr>
      </p:pic>
      <p:pic>
        <p:nvPicPr>
          <p:cNvPr id="9" name="그림 40" descr="C:/Users/Admin1/AppData/Roaming/PolarisOffice/ETemp/20872_11383232/fImage11645241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33320" y="1374775"/>
            <a:ext cx="2953385" cy="1180465"/>
          </a:xfrm>
          <a:prstGeom prst="roundRect"/>
          <a:solidFill>
            <a:srgbClr val="EDEDED"/>
          </a:solidFill>
        </p:spPr>
      </p:pic>
      <p:pic>
        <p:nvPicPr>
          <p:cNvPr id="10" name="그림 43" descr="C:/Users/Admin1/AppData/Roaming/PolarisOffice/ETemp/20872_11383232/fImage6185242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3975" y="3471545"/>
            <a:ext cx="4054475" cy="1213485"/>
          </a:xfrm>
          <a:prstGeom prst="roundRect"/>
          <a:solidFill>
            <a:srgbClr val="EDEDED"/>
          </a:solidFill>
        </p:spPr>
      </p:pic>
      <p:sp>
        <p:nvSpPr>
          <p:cNvPr id="11" name="텍스트 상자 46"/>
          <p:cNvSpPr txBox="1">
            <a:spLocks/>
          </p:cNvSpPr>
          <p:nvPr/>
        </p:nvSpPr>
        <p:spPr>
          <a:xfrm rot="0">
            <a:off x="1327785" y="4876165"/>
            <a:ext cx="4058920" cy="10210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 Camera 오브젝트에 있는 Picking 스크립트에 Layer를 Monster로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47" descr="C:/Users/Admin1/AppData/Roaming/PolarisOffice/ETemp/20872_11383232/fImage146483244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76680"/>
            <a:ext cx="4251960" cy="2875915"/>
          </a:xfrm>
          <a:prstGeom prst="roundRect"/>
          <a:solidFill>
            <a:srgbClr val="EDEDED"/>
          </a:solidFill>
        </p:spPr>
      </p:pic>
      <p:sp>
        <p:nvSpPr>
          <p:cNvPr id="13" name="텍스트 상자 50"/>
          <p:cNvSpPr txBox="1">
            <a:spLocks/>
          </p:cNvSpPr>
          <p:nvPr/>
        </p:nvSpPr>
        <p:spPr>
          <a:xfrm rot="0">
            <a:off x="6823710" y="4454525"/>
            <a:ext cx="4260850" cy="14433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LayerMask로 특정한 Layer만 검출하여 충돌하도록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LayerMask는 32 bit의 int 형으로 bit로 각각의 레이어를 구분하여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