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gif" ContentType="image/gif"/>
  <Default Extension="wav" ContentType="audio/unknown"/>
  <Default Extension="mp3" ContentType="audio/unknown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 firstSlideNum="0">
  <p:sldMasterIdLst>
    <p:sldMasterId id="2147485231" r:id="rId13"/>
  </p:sldMasterIdLst>
  <p:notesMasterIdLst>
    <p:notesMasterId r:id="rId15"/>
  </p:notesMasterIdLst>
  <p:sldIdLst>
    <p:sldId id="276" r:id="rId17"/>
    <p:sldId id="280" r:id="rId18"/>
    <p:sldId id="278" r:id="rId19"/>
    <p:sldId id="283" r:id="rId20"/>
    <p:sldId id="281" r:id="rId21"/>
    <p:sldId id="286" r:id="rId22"/>
    <p:sldId id="287" r:id="rId23"/>
    <p:sldId id="288" r:id="rId24"/>
    <p:sldId id="289" r:id="rId25"/>
    <p:sldId id="290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5987" autoAdjust="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notesMaster" Target="notesMasters/notesMaster1.xml"></Relationship><Relationship Id="rId17" Type="http://schemas.openxmlformats.org/officeDocument/2006/relationships/slide" Target="slides/slide1.xml"></Relationship><Relationship Id="rId18" Type="http://schemas.openxmlformats.org/officeDocument/2006/relationships/slide" Target="slides/slide2.xml"></Relationship><Relationship Id="rId19" Type="http://schemas.openxmlformats.org/officeDocument/2006/relationships/slide" Target="slides/slide3.xml"></Relationship><Relationship Id="rId20" Type="http://schemas.openxmlformats.org/officeDocument/2006/relationships/slide" Target="slides/slide4.xml"></Relationship><Relationship Id="rId21" Type="http://schemas.openxmlformats.org/officeDocument/2006/relationships/slide" Target="slides/slide5.xml"></Relationship><Relationship Id="rId22" Type="http://schemas.openxmlformats.org/officeDocument/2006/relationships/slide" Target="slides/slide6.xml"></Relationship><Relationship Id="rId23" Type="http://schemas.openxmlformats.org/officeDocument/2006/relationships/slide" Target="slides/slide7.xml"></Relationship><Relationship Id="rId24" Type="http://schemas.openxmlformats.org/officeDocument/2006/relationships/slide" Target="slides/slide8.xml"></Relationship><Relationship Id="rId25" Type="http://schemas.openxmlformats.org/officeDocument/2006/relationships/slide" Target="slides/slide9.xml"></Relationship><Relationship Id="rId26" Type="http://schemas.openxmlformats.org/officeDocument/2006/relationships/slide" Target="slides/slide10.xml"></Relationship><Relationship Id="rId37" Type="http://schemas.openxmlformats.org/officeDocument/2006/relationships/viewProps" Target="viewProps.xml"></Relationship><Relationship Id="rId38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029AFC-F2AA-465E-8D1C-30F94964FCD4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ChangeAspect="1" noGrp="1" noRot="1"/>
          </p:cNvSpPr>
          <p:nvPr>
            <p:ph type="sldImg" idx="2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8A2456-E6E3-41AC-8761-D73CA8EDE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81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.xml"></Relationship></Relationships>
</file>

<file path=ppt/notesSlides/_rels/notesSlide10.xml.rels><?xml version="1.0" encoding="UTF-8"?>
<Relationships xmlns="http://schemas.openxmlformats.org/package/2006/relationships"><Relationship Id="rId1" Type="http://schemas.openxmlformats.org/officeDocument/2006/relationships/slide" Target="../slides/slide10.xml"></Relationship><Relationship Id="rId2" Type="http://schemas.openxmlformats.org/officeDocument/2006/relationships/notesMaster" Target="../notesMasters/notesMaster1.xml"></Relationship></Relationships>
</file>

<file path=ppt/notesSlides/_rels/notesSlide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.xml"></Relationship></Relationships>
</file>

<file path=ppt/notesSlides/_rels/notesSlide3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3.xml"></Relationship></Relationships>
</file>

<file path=ppt/notesSlides/_rels/notesSlide4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4.xml"></Relationship></Relationships>
</file>

<file path=ppt/notesSlides/_rels/notesSlide5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5.xml"></Relationship></Relationships>
</file>

<file path=ppt/notesSlides/_rels/notesSlide6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6.xml"></Relationship></Relationships>
</file>

<file path=ppt/notesSlides/_rels/notesSlide7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7.xml"></Relationship></Relationships>
</file>

<file path=ppt/notesSlides/_rels/notesSlide8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8.xml"></Relationship></Relationships>
</file>

<file path=ppt/notesSlides/_rels/notesSlide9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9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8305" cy="308800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8305" cy="360235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3705" cy="46037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5925" cy="309562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5925" cy="360997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1325" cy="46799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8940" cy="308864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8940" cy="360299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340" cy="46101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1480" cy="309118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1480" cy="360553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880" cy="46355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2750" cy="309245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2750" cy="360680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150" cy="46482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2115" cy="309181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2115" cy="360616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7515" cy="46418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3385" cy="309308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3385" cy="360743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785" cy="46545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020" cy="309372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020" cy="360807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9420" cy="46609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655" cy="309435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655" cy="360870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0055" cy="46672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5290" cy="309499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5290" cy="360934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0690" cy="46736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 rot="0">
            <a:off x="914400" y="1122680"/>
            <a:ext cx="10363835" cy="238823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algn="ctr" latinLnBrk="0">
              <a:buFontTx/>
              <a:buNone/>
              <a:defRPr lang="en-GB" altLang="en-US" sz="6000"/>
            </a:lvl1pPr>
          </a:lstStyle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 rot="0">
            <a:off x="1524000" y="3602355"/>
            <a:ext cx="9144635" cy="165608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ctr" latinLnBrk="0">
              <a:buFontTx/>
              <a:buNone/>
              <a:defRPr lang="en-GB" altLang="en-US" sz="2400"/>
            </a:lvl1pPr>
            <a:lvl2pPr marL="457200" indent="0" algn="ctr" latinLnBrk="0" lvl="1">
              <a:buFontTx/>
              <a:buNone/>
              <a:defRPr lang="en-GB" altLang="en-US" sz="2000"/>
            </a:lvl2pPr>
            <a:lvl3pPr marL="914400" indent="0" algn="ctr" latinLnBrk="0" lvl="2">
              <a:buFontTx/>
              <a:buNone/>
              <a:defRPr lang="en-GB" altLang="en-US" sz="1800"/>
            </a:lvl3pPr>
            <a:lvl4pPr marL="1371600" indent="0" algn="ctr" latinLnBrk="0" lvl="3">
              <a:buFontTx/>
              <a:buNone/>
              <a:defRPr lang="en-GB" altLang="en-US" sz="1600"/>
            </a:lvl4pPr>
            <a:lvl5pPr marL="1828800" indent="0" algn="ctr" latinLnBrk="0" lvl="4">
              <a:buFontTx/>
              <a:buNone/>
              <a:defRPr lang="en-GB" altLang="en-US" sz="1600"/>
            </a:lvl5pPr>
            <a:lvl6pPr marL="2286000" indent="0" algn="ctr" latinLnBrk="0" lvl="5">
              <a:buFontTx/>
              <a:buNone/>
              <a:defRPr lang="en-GB" altLang="en-US" sz="1600"/>
            </a:lvl6pPr>
            <a:lvl7pPr marL="2743200" indent="0" algn="ctr" latinLnBrk="0" lvl="6">
              <a:buFontTx/>
              <a:buNone/>
              <a:defRPr lang="en-GB" altLang="en-US" sz="1600"/>
            </a:lvl7pPr>
            <a:lvl8pPr marL="3200400" indent="0" algn="ctr" latinLnBrk="0" lvl="7">
              <a:buFontTx/>
              <a:buNone/>
              <a:defRPr lang="en-GB" altLang="en-US" sz="1600"/>
            </a:lvl8pPr>
            <a:lvl9pPr marL="3657600" indent="0" algn="ctr" latinLnBrk="0" lvl="8">
              <a:buFontTx/>
              <a:buNone/>
              <a:defRPr lang="en-GB" altLang="en-US" sz="1600"/>
            </a:lvl9pPr>
          </a:lstStyle>
          <a:p>
            <a:pPr marL="0" indent="0" latinLnBrk="0">
              <a:buFontTx/>
              <a:buNone/>
            </a:pPr>
            <a:r>
              <a:rPr lang="ko-KR" altLang="en-US"/>
              <a:t>부제목을 입력하십시오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/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685800" indent="-228600" latinLnBrk="0" lvl="1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indent="-228600" latinLnBrk="0" lvl="2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indent="-228600" latinLnBrk="0" lvl="3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넷째 수준</a:t>
            </a:r>
          </a:p>
          <a:p>
            <a:pPr marL="2057400" indent="-228600" latinLnBrk="0" lvl="4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 txBox="1">
            <a:spLocks noGrp="1"/>
          </p:cNvSpPr>
          <p:nvPr>
            <p:ph type="title" orient="vert"/>
          </p:nvPr>
        </p:nvSpPr>
        <p:spPr>
          <a:xfrm rot="0">
            <a:off x="8724900" y="365125"/>
            <a:ext cx="2629535" cy="5812790"/>
          </a:xfrm>
          <a:prstGeom prst="rect"/>
        </p:spPr>
        <p:txBody>
          <a:bodyPr wrap="square" lIns="91440" tIns="45720" rIns="91440" bIns="45720" numCol="1" vert="eaVert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 rot="0">
            <a:off x="838200" y="365125"/>
            <a:ext cx="7734935" cy="581279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/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685800" indent="-228600" latinLnBrk="0" lvl="1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indent="-228600" latinLnBrk="0" lvl="2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indent="-228600" latinLnBrk="0" lvl="3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넷째 수준</a:t>
            </a:r>
          </a:p>
          <a:p>
            <a:pPr marL="2057400" indent="-228600" latinLnBrk="0" lvl="4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685800" indent="-228600" latinLnBrk="0" lvl="1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indent="-228600" latinLnBrk="0" lvl="2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indent="-228600" latinLnBrk="0" lvl="3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넷째 수준</a:t>
            </a:r>
          </a:p>
          <a:p>
            <a:pPr marL="2057400" indent="-228600" latinLnBrk="0" lvl="4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831850" y="1710055"/>
            <a:ext cx="10516235" cy="285305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6000"/>
            </a:lvl1pPr>
          </a:lstStyle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831850" y="4589780"/>
            <a:ext cx="10516235" cy="15005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2400">
                <a:solidFill>
                  <a:schemeClr val="tx1"/>
                </a:solidFill>
              </a:defRPr>
            </a:lvl1pPr>
            <a:lvl2pPr marL="457200" indent="0" latinLnBrk="0" lvl="1">
              <a:buFontTx/>
              <a:buNone/>
              <a:defRPr lang="en-GB" altLang="en-US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 lvl="2"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 lvl="3"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 lvl="4"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 lvl="5"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 lvl="6"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 lvl="7"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 lvl="8"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indent="0" latinLnBrk="0">
              <a:buFontTx/>
              <a:buNone/>
            </a:pPr>
            <a:r>
              <a:rPr lang="ko-KR" altLang="en-US"/>
              <a:t>텍스트를 입력하십시오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sz="half" idx="1"/>
          </p:nvPr>
        </p:nvSpPr>
        <p:spPr>
          <a:xfrm rot="0">
            <a:off x="838200" y="1825625"/>
            <a:ext cx="5182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685800" indent="-228600" latinLnBrk="0" lvl="1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indent="-228600" latinLnBrk="0" lvl="2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indent="-228600" latinLnBrk="0" lvl="3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넷째 수준</a:t>
            </a:r>
          </a:p>
          <a:p>
            <a:pPr marL="2057400" indent="-228600" latinLnBrk="0" lvl="4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다섯째 수준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6172200" y="1825625"/>
            <a:ext cx="5182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685800" indent="-228600" latinLnBrk="0" lvl="1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indent="-228600" latinLnBrk="0" lvl="2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indent="-228600" latinLnBrk="0" lvl="3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넷째 수준</a:t>
            </a:r>
          </a:p>
          <a:p>
            <a:pPr marL="2057400" indent="-228600" latinLnBrk="0" lvl="4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다섯째 수준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840105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840105" y="1681480"/>
            <a:ext cx="5158105" cy="824230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2400" b="1"/>
            </a:lvl1pPr>
            <a:lvl2pPr marL="457200" indent="0" latinLnBrk="0" lvl="1">
              <a:buFontTx/>
              <a:buNone/>
              <a:defRPr lang="en-GB" altLang="en-US" sz="2000" b="1"/>
            </a:lvl2pPr>
            <a:lvl3pPr marL="914400" indent="0" latinLnBrk="0" lvl="2">
              <a:buFontTx/>
              <a:buNone/>
              <a:defRPr lang="en-GB" altLang="en-US" sz="1800" b="1"/>
            </a:lvl3pPr>
            <a:lvl4pPr marL="1371600" indent="0" latinLnBrk="0" lvl="3">
              <a:buFontTx/>
              <a:buNone/>
              <a:defRPr lang="en-GB" altLang="en-US" sz="1600" b="1"/>
            </a:lvl4pPr>
            <a:lvl5pPr marL="1828800" indent="0" latinLnBrk="0" lvl="4">
              <a:buFontTx/>
              <a:buNone/>
              <a:defRPr lang="en-GB" altLang="en-US" sz="1600" b="1"/>
            </a:lvl5pPr>
            <a:lvl6pPr marL="2286000" indent="0" latinLnBrk="0" lvl="5">
              <a:buFontTx/>
              <a:buNone/>
              <a:defRPr lang="en-GB" altLang="en-US" sz="1600" b="1"/>
            </a:lvl6pPr>
            <a:lvl7pPr marL="2743200" indent="0" latinLnBrk="0" lvl="6">
              <a:buFontTx/>
              <a:buNone/>
              <a:defRPr lang="en-GB" altLang="en-US" sz="1600" b="1"/>
            </a:lvl7pPr>
            <a:lvl8pPr marL="3200400" indent="0" latinLnBrk="0" lvl="7">
              <a:buFontTx/>
              <a:buNone/>
              <a:defRPr lang="en-GB" altLang="en-US" sz="1600" b="1"/>
            </a:lvl8pPr>
            <a:lvl9pPr marL="3657600" indent="0" latinLnBrk="0" lvl="8">
              <a:buFontTx/>
              <a:buNone/>
              <a:defRPr lang="en-GB" altLang="en-US" sz="1600" b="1"/>
            </a:lvl9pPr>
          </a:lstStyle>
          <a:p>
            <a:pPr marL="0" indent="0" latinLnBrk="0">
              <a:buFontTx/>
              <a:buNone/>
            </a:pPr>
            <a:r>
              <a:rPr lang="ko-KR" altLang="en-US"/>
              <a:t>텍스트를 입력하십시오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840105" y="2505075"/>
            <a:ext cx="5158105" cy="368554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685800" indent="-228600" latinLnBrk="0" lvl="1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indent="-228600" latinLnBrk="0" lvl="2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indent="-228600" latinLnBrk="0" lvl="3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넷째 수준</a:t>
            </a:r>
          </a:p>
          <a:p>
            <a:pPr marL="2057400" indent="-228600" latinLnBrk="0" lvl="4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다섯째 수준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sz="quarter" idx="3"/>
          </p:nvPr>
        </p:nvSpPr>
        <p:spPr>
          <a:xfrm rot="0">
            <a:off x="6172200" y="1681480"/>
            <a:ext cx="5184140" cy="824230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2400" b="1"/>
            </a:lvl1pPr>
            <a:lvl2pPr marL="457200" indent="0" latinLnBrk="0" lvl="1">
              <a:buFontTx/>
              <a:buNone/>
              <a:defRPr lang="en-GB" altLang="en-US" sz="2000" b="1"/>
            </a:lvl2pPr>
            <a:lvl3pPr marL="914400" indent="0" latinLnBrk="0" lvl="2">
              <a:buFontTx/>
              <a:buNone/>
              <a:defRPr lang="en-GB" altLang="en-US" sz="1800" b="1"/>
            </a:lvl3pPr>
            <a:lvl4pPr marL="1371600" indent="0" latinLnBrk="0" lvl="3">
              <a:buFontTx/>
              <a:buNone/>
              <a:defRPr lang="en-GB" altLang="en-US" sz="1600" b="1"/>
            </a:lvl4pPr>
            <a:lvl5pPr marL="1828800" indent="0" latinLnBrk="0" lvl="4">
              <a:buFontTx/>
              <a:buNone/>
              <a:defRPr lang="en-GB" altLang="en-US" sz="1600" b="1"/>
            </a:lvl5pPr>
            <a:lvl6pPr marL="2286000" indent="0" latinLnBrk="0" lvl="5">
              <a:buFontTx/>
              <a:buNone/>
              <a:defRPr lang="en-GB" altLang="en-US" sz="1600" b="1"/>
            </a:lvl6pPr>
            <a:lvl7pPr marL="2743200" indent="0" latinLnBrk="0" lvl="6">
              <a:buFontTx/>
              <a:buNone/>
              <a:defRPr lang="en-GB" altLang="en-US" sz="1600" b="1"/>
            </a:lvl7pPr>
            <a:lvl8pPr marL="3200400" indent="0" latinLnBrk="0" lvl="7">
              <a:buFontTx/>
              <a:buNone/>
              <a:defRPr lang="en-GB" altLang="en-US" sz="1600" b="1"/>
            </a:lvl8pPr>
            <a:lvl9pPr marL="3657600" indent="0" latinLnBrk="0" lvl="8">
              <a:buFontTx/>
              <a:buNone/>
              <a:defRPr lang="en-GB" altLang="en-US" sz="1600" b="1"/>
            </a:lvl9pPr>
          </a:lstStyle>
          <a:p>
            <a:pPr marL="0" indent="0" latinLnBrk="0">
              <a:buFontTx/>
              <a:buNone/>
            </a:pPr>
            <a:r>
              <a:rPr lang="ko-KR" altLang="en-US"/>
              <a:t>텍스트를 입력하십시오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type="obj" sz="quarter" idx="4"/>
          </p:nvPr>
        </p:nvSpPr>
        <p:spPr>
          <a:xfrm rot="0">
            <a:off x="6172200" y="2505075"/>
            <a:ext cx="5184140" cy="368554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685800" indent="-228600" latinLnBrk="0" lvl="1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indent="-228600" latinLnBrk="0" lvl="2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indent="-228600" latinLnBrk="0" lvl="3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넷째 수준</a:t>
            </a:r>
          </a:p>
          <a:p>
            <a:pPr marL="2057400" indent="-228600" latinLnBrk="0" lvl="4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다섯째 수준</a:t>
            </a:r>
          </a:p>
        </p:txBody>
      </p:sp>
      <p:sp>
        <p:nvSpPr>
          <p:cNvPr id="7" name="Date Placeholder 6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8" name="Footer Placeholder 7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9" name="Slide Number Placeholder 8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3" name="Footer Placeholder 2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3200"/>
            </a:lvl1pPr>
          </a:lstStyle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5183505" y="987425"/>
            <a:ext cx="6172835" cy="48742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3200"/>
            </a:lvl1pPr>
            <a:lvl2pPr marL="0" indent="0" latinLnBrk="0" lvl="1">
              <a:buFontTx/>
              <a:buNone/>
              <a:defRPr lang="en-GB" altLang="en-US" sz="2800"/>
            </a:lvl2pPr>
            <a:lvl3pPr marL="0" indent="0" latinLnBrk="0" lvl="2">
              <a:buFontTx/>
              <a:buNone/>
              <a:defRPr lang="en-GB" altLang="en-US" sz="2400"/>
            </a:lvl3pPr>
            <a:lvl4pPr marL="0" indent="0" latinLnBrk="0" lvl="3">
              <a:buFontTx/>
              <a:buNone/>
              <a:defRPr lang="en-GB" altLang="en-US" sz="2000"/>
            </a:lvl4pPr>
            <a:lvl5pPr marL="0" indent="0" latinLnBrk="0" lvl="4">
              <a:buFontTx/>
              <a:buNone/>
              <a:defRPr lang="en-GB" altLang="en-US" sz="2000"/>
            </a:lvl5pPr>
            <a:lvl6pPr marL="0" indent="0" latinLnBrk="0" lvl="5">
              <a:buFontTx/>
              <a:buNone/>
              <a:defRPr lang="en-GB" altLang="en-US" sz="2000"/>
            </a:lvl6pPr>
            <a:lvl7pPr marL="0" indent="0" latinLnBrk="0" lvl="6">
              <a:buFontTx/>
              <a:buNone/>
              <a:defRPr lang="en-GB" altLang="en-US" sz="2000"/>
            </a:lvl7pPr>
            <a:lvl8pPr marL="0" indent="0" latinLnBrk="0" lvl="7">
              <a:buFontTx/>
              <a:buNone/>
              <a:defRPr lang="en-GB" altLang="en-US" sz="2000"/>
            </a:lvl8pPr>
            <a:lvl9pPr marL="0" indent="0" latinLnBrk="0" lvl="8">
              <a:buFontTx/>
              <a:buNone/>
              <a:defRPr lang="en-GB" altLang="en-US" sz="2000"/>
            </a:lvl9pPr>
          </a:lstStyle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685800" indent="-228600" latinLnBrk="0" lvl="1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indent="-228600" latinLnBrk="0" lvl="2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indent="-228600" latinLnBrk="0" lvl="3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넷째 수준</a:t>
            </a:r>
          </a:p>
          <a:p>
            <a:pPr marL="2057400" indent="-228600" latinLnBrk="0" lvl="4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다섯째 수준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sz="half" idx="2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1600"/>
            </a:lvl1pPr>
            <a:lvl2pPr marL="457200" indent="0" latinLnBrk="0" lvl="1">
              <a:buFontTx/>
              <a:buNone/>
              <a:defRPr lang="en-GB" altLang="en-US" sz="1400"/>
            </a:lvl2pPr>
            <a:lvl3pPr marL="914400" indent="0" latinLnBrk="0" lvl="2">
              <a:buFontTx/>
              <a:buNone/>
              <a:defRPr lang="en-GB" altLang="en-US" sz="1200"/>
            </a:lvl3pPr>
            <a:lvl4pPr marL="1371600" indent="0" latinLnBrk="0" lvl="3">
              <a:buFontTx/>
              <a:buNone/>
              <a:defRPr lang="en-GB" altLang="en-US" sz="1000"/>
            </a:lvl4pPr>
            <a:lvl5pPr marL="1828800" indent="0" latinLnBrk="0" lvl="4">
              <a:buFontTx/>
              <a:buNone/>
              <a:defRPr lang="en-GB" altLang="en-US" sz="1000"/>
            </a:lvl5pPr>
            <a:lvl6pPr marL="2286000" indent="0" latinLnBrk="0" lvl="5">
              <a:buFontTx/>
              <a:buNone/>
              <a:defRPr lang="en-GB" altLang="en-US" sz="1000"/>
            </a:lvl6pPr>
            <a:lvl7pPr marL="2743200" indent="0" latinLnBrk="0" lvl="6">
              <a:buFontTx/>
              <a:buNone/>
              <a:defRPr lang="en-GB" altLang="en-US" sz="1000"/>
            </a:lvl7pPr>
            <a:lvl8pPr marL="3200400" indent="0" latinLnBrk="0" lvl="7">
              <a:buFontTx/>
              <a:buNone/>
              <a:defRPr lang="en-GB" altLang="en-US" sz="1000"/>
            </a:lvl8pPr>
            <a:lvl9pPr marL="3657600" indent="0" latinLnBrk="0" lvl="8">
              <a:buFontTx/>
              <a:buNone/>
              <a:defRPr lang="en-GB" altLang="en-US" sz="1000"/>
            </a:lvl9pPr>
          </a:lstStyle>
          <a:p>
            <a:pPr marL="0" indent="0" latinLnBrk="0">
              <a:buFontTx/>
              <a:buNone/>
            </a:pPr>
            <a:r>
              <a:rPr lang="ko-KR" altLang="en-US"/>
              <a:t>텍스트를 입력하십시오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3200"/>
            </a:lvl1pPr>
          </a:lstStyle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Picture Placeholder 2"/>
          <p:cNvSpPr txBox="1">
            <a:spLocks noChangeAspect="1" noGrp="1"/>
          </p:cNvSpPr>
          <p:nvPr>
            <p:ph type="pic" idx="1"/>
          </p:nvPr>
        </p:nvSpPr>
        <p:spPr>
          <a:xfrm rot="0">
            <a:off x="5183505" y="987425"/>
            <a:ext cx="6172835" cy="4874260"/>
          </a:xfrm>
          <a:prstGeom prst="rect"/>
        </p:spPr>
      </p:sp>
      <p:sp>
        <p:nvSpPr>
          <p:cNvPr id="4" name="Text Placeholder 3"/>
          <p:cNvSpPr txBox="1">
            <a:spLocks noGrp="1"/>
          </p:cNvSpPr>
          <p:nvPr>
            <p:ph type="body" sz="half" idx="2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1600"/>
            </a:lvl1pPr>
            <a:lvl2pPr marL="457200" indent="0" latinLnBrk="0" lvl="1">
              <a:buFontTx/>
              <a:buNone/>
              <a:defRPr lang="en-GB" altLang="en-US" sz="1400"/>
            </a:lvl2pPr>
            <a:lvl3pPr marL="914400" indent="0" latinLnBrk="0" lvl="2">
              <a:buFontTx/>
              <a:buNone/>
              <a:defRPr lang="en-GB" altLang="en-US" sz="1200"/>
            </a:lvl3pPr>
            <a:lvl4pPr marL="1371600" indent="0" latinLnBrk="0" lvl="3">
              <a:buFontTx/>
              <a:buNone/>
              <a:defRPr lang="en-GB" altLang="en-US" sz="1000"/>
            </a:lvl4pPr>
            <a:lvl5pPr marL="1828800" indent="0" latinLnBrk="0" lvl="4">
              <a:buFontTx/>
              <a:buNone/>
              <a:defRPr lang="en-GB" altLang="en-US" sz="1000"/>
            </a:lvl5pPr>
            <a:lvl6pPr marL="2286000" indent="0" latinLnBrk="0" lvl="5">
              <a:buFontTx/>
              <a:buNone/>
              <a:defRPr lang="en-GB" altLang="en-US" sz="1000"/>
            </a:lvl6pPr>
            <a:lvl7pPr marL="2743200" indent="0" latinLnBrk="0" lvl="6">
              <a:buFontTx/>
              <a:buNone/>
              <a:defRPr lang="en-GB" altLang="en-US" sz="1000"/>
            </a:lvl7pPr>
            <a:lvl8pPr marL="3200400" indent="0" latinLnBrk="0" lvl="7">
              <a:buFontTx/>
              <a:buNone/>
              <a:defRPr lang="en-GB" altLang="en-US" sz="1000"/>
            </a:lvl8pPr>
            <a:lvl9pPr marL="3657600" indent="0" latinLnBrk="0" lvl="8">
              <a:buFontTx/>
              <a:buNone/>
              <a:defRPr lang="en-GB" altLang="en-US" sz="1000"/>
            </a:lvl9pPr>
          </a:lstStyle>
          <a:p>
            <a:pPr marL="0" indent="0" latinLnBrk="0">
              <a:buFontTx/>
              <a:buNone/>
            </a:pPr>
            <a:r>
              <a:rPr lang="ko-KR" altLang="en-US"/>
              <a:t>텍스트를 입력하십시오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slideLayout" Target="../slideLayouts/slideLayout11.xml"></Relationship><Relationship Id="rId12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Clr>
                <a:srgbClr val="000000"/>
              </a:buClr>
              <a:buFont typeface="Arial"/>
              <a:buChar char="»"/>
            </a:pPr>
            <a:r>
              <a:rPr lang="ko-KR" altLang="en-US"/>
              <a:t>마스터 부제목 스타일 편집</a:t>
            </a:r>
          </a:p>
          <a:p>
            <a:pPr marL="685800" indent="-228600" latinLnBrk="0" lvl="1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indent="-228600" latinLnBrk="0" lvl="2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indent="-228600" latinLnBrk="0" lvl="3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넷째 수준</a:t>
            </a:r>
          </a:p>
          <a:p>
            <a:pPr marL="2057400" indent="-228600" latinLnBrk="0" lvl="4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algn="l" latinLnBrk="0">
              <a:buFontTx/>
              <a:buNone/>
              <a:defRPr lang="en-GB" altLang="en-US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algn="ctr" latinLnBrk="0">
              <a:buFontTx/>
              <a:buNone/>
              <a:defRPr lang="en-GB" altLang="en-US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algn="r" latinLnBrk="0">
              <a:buFontTx/>
              <a:buNone/>
              <a:defRPr lang="en-GB" altLang="en-US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18" r:id="rId1"/>
    <p:sldLayoutId id="2147484519" r:id="rId2"/>
    <p:sldLayoutId id="2147484520" r:id="rId3"/>
    <p:sldLayoutId id="2147484521" r:id="rId4"/>
    <p:sldLayoutId id="2147484522" r:id="rId5"/>
    <p:sldLayoutId id="2147484523" r:id="rId6"/>
    <p:sldLayoutId id="2147484524" r:id="rId7"/>
    <p:sldLayoutId id="2147484525" r:id="rId8"/>
    <p:sldLayoutId id="2147484526" r:id="rId9"/>
    <p:sldLayoutId id="2147484527" r:id="rId10"/>
    <p:sldLayoutId id="2147484528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image" Target="../media/fImage15179153941.png"></Relationship><Relationship Id="rId5" Type="http://schemas.openxmlformats.org/officeDocument/2006/relationships/notesSlide" Target="../notesSlides/notesSlide1.xml"></Relationship><Relationship Id="rId12" Type="http://schemas.openxmlformats.org/officeDocument/2006/relationships/image" Target="../media/fImage1014516941.png"></Relationship><Relationship Id="rId13" Type="http://schemas.openxmlformats.org/officeDocument/2006/relationships/image" Target="../media/fImage88791708467.png"></Relationship><Relationship Id="rId14" Type="http://schemas.openxmlformats.org/officeDocument/2006/relationships/image" Target="../media/fImage44671736334.png"></Relationship><Relationship Id="rId15" Type="http://schemas.openxmlformats.org/officeDocument/2006/relationships/image" Target="../media/fImage562461766500.jpeg"></Relationship><Relationship Id="rId16" Type="http://schemas.openxmlformats.org/officeDocument/2006/relationships/image" Target="../media/fImage47271789169.png"></Relationship><Relationship Id="rId17" Type="http://schemas.openxmlformats.org/officeDocument/2006/relationships/image" Target="../media/fImage48951805724.png"></Relationship><Relationship Id="rId18" Type="http://schemas.openxmlformats.org/officeDocument/2006/relationships/slideLayout" Target="../slideLayouts/slideLayout5.xml"></Relationship></Relationships>
</file>

<file path=ppt/slides/_rels/slide1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15179153941.png"></Relationship><Relationship Id="rId3" Type="http://schemas.openxmlformats.org/officeDocument/2006/relationships/image" Target="../media/fImage102262878467.png"></Relationship><Relationship Id="rId4" Type="http://schemas.openxmlformats.org/officeDocument/2006/relationships/image" Target="../media/fImage21442886334.png"></Relationship><Relationship Id="rId5" Type="http://schemas.openxmlformats.org/officeDocument/2006/relationships/notesSlide" Target="../notesSlides/notesSlide10.xml"></Relationship></Relationships>
</file>

<file path=ppt/slides/_rels/slide2.xml.rels><?xml version="1.0" encoding="UTF-8"?>
<Relationships xmlns="http://schemas.openxmlformats.org/package/2006/relationships"><Relationship Id="rId2" Type="http://schemas.openxmlformats.org/officeDocument/2006/relationships/image" Target="../media/fImage15179153941.png"></Relationship><Relationship Id="rId5" Type="http://schemas.openxmlformats.org/officeDocument/2006/relationships/notesSlide" Target="../notesSlides/notesSlide2.xml"></Relationship><Relationship Id="rId15" Type="http://schemas.openxmlformats.org/officeDocument/2006/relationships/image" Target="../media/fImage216620041.png"></Relationship><Relationship Id="rId16" Type="http://schemas.openxmlformats.org/officeDocument/2006/relationships/image" Target="../media/fImage11822018467.png"></Relationship><Relationship Id="rId17" Type="http://schemas.openxmlformats.org/officeDocument/2006/relationships/image" Target="../media/fImage144372026334.png"></Relationship><Relationship Id="rId18" Type="http://schemas.openxmlformats.org/officeDocument/2006/relationships/slideLayout" Target="../slideLayouts/slideLayout5.xml"></Relationship></Relationships>
</file>

<file path=ppt/slides/_rels/slide3.xml.rels><?xml version="1.0" encoding="UTF-8"?>
<Relationships xmlns="http://schemas.openxmlformats.org/package/2006/relationships"><Relationship Id="rId2" Type="http://schemas.openxmlformats.org/officeDocument/2006/relationships/image" Target="../media/fImage15179153941.png"></Relationship><Relationship Id="rId4" Type="http://schemas.openxmlformats.org/officeDocument/2006/relationships/notesSlide" Target="../notesSlides/notesSlide3.xml"></Relationship><Relationship Id="rId9" Type="http://schemas.openxmlformats.org/officeDocument/2006/relationships/image" Target="../media/fImage16522036500.png"></Relationship><Relationship Id="rId10" Type="http://schemas.openxmlformats.org/officeDocument/2006/relationships/image" Target="../media/fImage43412079169.png"></Relationship><Relationship Id="rId12" Type="http://schemas.openxmlformats.org/officeDocument/2006/relationships/image" Target="../media/fImage19964828941.png"></Relationship><Relationship Id="rId13" Type="http://schemas.openxmlformats.org/officeDocument/2006/relationships/slideLayout" Target="../slideLayouts/slideLayout5.xml"></Relationship></Relationships>
</file>

<file path=ppt/slides/_rels/slide4.xml.rels><?xml version="1.0" encoding="UTF-8"?>
<Relationships xmlns="http://schemas.openxmlformats.org/package/2006/relationships"><Relationship Id="rId2" Type="http://schemas.openxmlformats.org/officeDocument/2006/relationships/image" Target="../media/fImage15179153941.png"></Relationship><Relationship Id="rId4" Type="http://schemas.openxmlformats.org/officeDocument/2006/relationships/notesSlide" Target="../notesSlides/notesSlide4.xml"></Relationship><Relationship Id="rId8" Type="http://schemas.openxmlformats.org/officeDocument/2006/relationships/image" Target="../media/fImage498420141.png"></Relationship><Relationship Id="rId9" Type="http://schemas.openxmlformats.org/officeDocument/2006/relationships/image" Target="../media/fImage89412038467.png"></Relationship><Relationship Id="rId10" Type="http://schemas.openxmlformats.org/officeDocument/2006/relationships/image" Target="../media/fImage30712046334.png"></Relationship><Relationship Id="rId11" Type="http://schemas.openxmlformats.org/officeDocument/2006/relationships/image" Target="../media/fImage46532066500.png"></Relationship><Relationship Id="rId12" Type="http://schemas.openxmlformats.org/officeDocument/2006/relationships/slideLayout" Target="../slideLayouts/slideLayout5.xml"></Relationship></Relationships>
</file>

<file path=ppt/slides/_rels/slide5.xml.rels><?xml version="1.0" encoding="UTF-8"?>
<Relationships xmlns="http://schemas.openxmlformats.org/package/2006/relationships"><Relationship Id="rId2" Type="http://schemas.openxmlformats.org/officeDocument/2006/relationships/image" Target="../media/fImage15179153941.png"></Relationship><Relationship Id="rId5" Type="http://schemas.openxmlformats.org/officeDocument/2006/relationships/notesSlide" Target="../notesSlides/notesSlide5.xml"></Relationship><Relationship Id="rId11" Type="http://schemas.openxmlformats.org/officeDocument/2006/relationships/image" Target="../media/fImage29132079169.png"></Relationship><Relationship Id="rId12" Type="http://schemas.openxmlformats.org/officeDocument/2006/relationships/image" Target="../media/fImage86122085724.png"></Relationship><Relationship Id="rId13" Type="http://schemas.openxmlformats.org/officeDocument/2006/relationships/image" Target="../media/fImage492612111478.png"></Relationship><Relationship Id="rId14" Type="http://schemas.openxmlformats.org/officeDocument/2006/relationships/image" Target="../media/fImage25142129358.png"></Relationship><Relationship Id="rId15" Type="http://schemas.openxmlformats.org/officeDocument/2006/relationships/image" Target="../media/fImage36582146962.png"></Relationship><Relationship Id="rId16" Type="http://schemas.openxmlformats.org/officeDocument/2006/relationships/image" Target="../media/fImage492612164464.png"></Relationship><Relationship Id="rId17" Type="http://schemas.openxmlformats.org/officeDocument/2006/relationships/image" Target="../media/fImage48951805724.png"></Relationship><Relationship Id="rId18" Type="http://schemas.openxmlformats.org/officeDocument/2006/relationships/image" Target="../media/fImage59072215705.png"></Relationship><Relationship Id="rId19" Type="http://schemas.openxmlformats.org/officeDocument/2006/relationships/slideLayout" Target="../slideLayouts/slideLayout5.xml"></Relationship></Relationships>
</file>

<file path=ppt/slides/_rels/slide6.xml.rels><?xml version="1.0" encoding="UTF-8"?>
<Relationships xmlns="http://schemas.openxmlformats.org/package/2006/relationships"><Relationship Id="rId2" Type="http://schemas.openxmlformats.org/officeDocument/2006/relationships/image" Target="../media/fImage15179153941.png"></Relationship><Relationship Id="rId4" Type="http://schemas.openxmlformats.org/officeDocument/2006/relationships/notesSlide" Target="../notesSlides/notesSlide6.xml"></Relationship><Relationship Id="rId6" Type="http://schemas.openxmlformats.org/officeDocument/2006/relationships/image" Target="../media/fImage24002069169.png"></Relationship><Relationship Id="rId7" Type="http://schemas.openxmlformats.org/officeDocument/2006/relationships/image" Target="../media/fImage3994520141.png"></Relationship><Relationship Id="rId8" Type="http://schemas.openxmlformats.org/officeDocument/2006/relationships/image" Target="../media/fImage520132028467.png"></Relationship><Relationship Id="rId9" Type="http://schemas.openxmlformats.org/officeDocument/2006/relationships/image" Target="../media/fImage378112036334.png"></Relationship><Relationship Id="rId10" Type="http://schemas.openxmlformats.org/officeDocument/2006/relationships/image" Target="../media/fImage820702046500.png"></Relationship><Relationship Id="rId11" Type="http://schemas.openxmlformats.org/officeDocument/2006/relationships/slideLayout" Target="../slideLayouts/slideLayout5.xml"></Relationship></Relationships>
</file>

<file path=ppt/slides/_rels/slide7.xml.rels><?xml version="1.0" encoding="UTF-8"?>
<Relationships xmlns="http://schemas.openxmlformats.org/package/2006/relationships"><Relationship Id="rId2" Type="http://schemas.openxmlformats.org/officeDocument/2006/relationships/image" Target="../media/fImage15179153941.png"></Relationship><Relationship Id="rId7" Type="http://schemas.openxmlformats.org/officeDocument/2006/relationships/notesSlide" Target="../notesSlides/notesSlide7.xml"></Relationship><Relationship Id="rId8" Type="http://schemas.openxmlformats.org/officeDocument/2006/relationships/image" Target="../media/fImage102092089169.png"></Relationship><Relationship Id="rId9" Type="http://schemas.openxmlformats.org/officeDocument/2006/relationships/image" Target="../media/fImage154542095724.png"></Relationship><Relationship Id="rId10" Type="http://schemas.openxmlformats.org/officeDocument/2006/relationships/image" Target="../media/fImage145532101478.png"></Relationship><Relationship Id="rId11" Type="http://schemas.openxmlformats.org/officeDocument/2006/relationships/image" Target="../media/fImage1380202169358.png"></Relationship><Relationship Id="rId12" Type="http://schemas.openxmlformats.org/officeDocument/2006/relationships/slideLayout" Target="../slideLayouts/slideLayout5.xml"></Relationship></Relationships>
</file>

<file path=ppt/slides/_rels/slide8.xml.rels><?xml version="1.0" encoding="UTF-8"?>
<Relationships xmlns="http://schemas.openxmlformats.org/package/2006/relationships"><Relationship Id="rId2" Type="http://schemas.openxmlformats.org/officeDocument/2006/relationships/image" Target="../media/fImage15179153941.png"></Relationship><Relationship Id="rId7" Type="http://schemas.openxmlformats.org/officeDocument/2006/relationships/notesSlide" Target="../notesSlides/notesSlide8.xml"></Relationship><Relationship Id="rId8" Type="http://schemas.openxmlformats.org/officeDocument/2006/relationships/image" Target="../media/fImage83917020441.png"></Relationship><Relationship Id="rId9" Type="http://schemas.openxmlformats.org/officeDocument/2006/relationships/image" Target="../media/fImage148502068467.jpeg"></Relationship><Relationship Id="rId10" Type="http://schemas.openxmlformats.org/officeDocument/2006/relationships/slideLayout" Target="../slideLayouts/slideLayout5.xml"></Relationship></Relationships>
</file>

<file path=ppt/slides/_rels/slide9.xml.rels><?xml version="1.0" encoding="UTF-8"?>
<Relationships xmlns="http://schemas.openxmlformats.org/package/2006/relationships"><Relationship Id="rId2" Type="http://schemas.openxmlformats.org/officeDocument/2006/relationships/image" Target="../media/fImage15179153941.png"></Relationship><Relationship Id="rId3" Type="http://schemas.openxmlformats.org/officeDocument/2006/relationships/image" Target="../media/fImage10201528141.png"></Relationship><Relationship Id="rId4" Type="http://schemas.openxmlformats.org/officeDocument/2006/relationships/image" Target="../media/fImage392142828467.png"></Relationship><Relationship Id="rId5" Type="http://schemas.openxmlformats.org/officeDocument/2006/relationships/notesSlide" Target="../notesSlides/notesSlide9.xml"></Relationship><Relationship Id="rId6" Type="http://schemas.openxmlformats.org/officeDocument/2006/relationships/slideLayout" Target="../slideLayouts/slideLayout5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0" y="17145"/>
            <a:ext cx="12181205" cy="6841490"/>
          </a:xfrm>
          <a:prstGeom prst="rect"/>
          <a:noFill/>
        </p:spPr>
      </p:pic>
      <p:sp>
        <p:nvSpPr>
          <p:cNvPr id="1031" name="Rect 0"/>
          <p:cNvSpPr txBox="1">
            <a:spLocks/>
          </p:cNvSpPr>
          <p:nvPr/>
        </p:nvSpPr>
        <p:spPr>
          <a:xfrm rot="0">
            <a:off x="8879840" y="3175"/>
            <a:ext cx="194564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Life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Cycle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35" name="Rect 0"/>
          <p:cNvSpPr txBox="1">
            <a:spLocks/>
          </p:cNvSpPr>
          <p:nvPr/>
        </p:nvSpPr>
        <p:spPr>
          <a:xfrm>
            <a:off x="1189355" y="1280795"/>
            <a:ext cx="430720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생명 주기</a:t>
            </a:r>
            <a:r>
              <a:rPr lang="ko-KR" sz="1800">
                <a:latin typeface="맑은 고딕" charset="0"/>
                <a:ea typeface="맑은 고딕" charset="0"/>
              </a:rPr>
              <a:t>란?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미리 정의된 순서대로 실행되는 이벤트 함수들의 순서입니다.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41" name="Rect 0"/>
          <p:cNvSpPr txBox="1">
            <a:spLocks/>
          </p:cNvSpPr>
          <p:nvPr/>
        </p:nvSpPr>
        <p:spPr>
          <a:xfrm>
            <a:off x="1229360" y="4401820"/>
            <a:ext cx="426783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생명주기는 사용자가 호출하지 않아도 프로그램의 흐름에 따라 자동으로 호출됩니다.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47" name="Rect 0"/>
          <p:cNvSpPr txBox="1">
            <a:spLocks/>
          </p:cNvSpPr>
          <p:nvPr/>
        </p:nvSpPr>
        <p:spPr>
          <a:xfrm rot="0">
            <a:off x="6712585" y="4965700"/>
            <a:ext cx="467487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각각의 이벤트 함수가 순서대로 동작합니다.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56" name="그림 1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300480" y="3268980"/>
            <a:ext cx="795655" cy="553085"/>
          </a:xfrm>
          <a:prstGeom prst="rect"/>
          <a:noFill/>
        </p:spPr>
      </p:pic>
      <p:pic>
        <p:nvPicPr>
          <p:cNvPr id="1057" name="그림 2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451735" y="3269615"/>
            <a:ext cx="796290" cy="561340"/>
          </a:xfrm>
          <a:prstGeom prst="rect"/>
          <a:noFill/>
        </p:spPr>
      </p:pic>
      <p:sp>
        <p:nvSpPr>
          <p:cNvPr id="1058" name="도형 4"/>
          <p:cNvSpPr>
            <a:spLocks/>
          </p:cNvSpPr>
          <p:nvPr/>
        </p:nvSpPr>
        <p:spPr>
          <a:xfrm rot="0">
            <a:off x="2132330" y="3458210"/>
            <a:ext cx="287655" cy="177165"/>
          </a:xfrm>
          <a:prstGeom prst="notchedRightArrow">
            <a:avLst>
              <a:gd name="adj1" fmla="val 50000"/>
              <a:gd name="adj2" fmla="val 40804"/>
            </a:avLst>
          </a:prstGeom>
          <a:scene3d>
            <a:camera prst="orthographicFront"/>
            <a:lightRig rig="threePt" dir="t"/>
          </a:scene3d>
          <a:sp3d prstMaterial="warmMatte">
            <a:bevelT w="76200" h="76200" prst="circle"/>
            <a:contourClr>
              <a:srgbClr val="0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59" name="그림 5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537585" y="3267710"/>
            <a:ext cx="792480" cy="563245"/>
          </a:xfrm>
          <a:prstGeom prst="rect"/>
          <a:noFill/>
        </p:spPr>
      </p:pic>
      <p:sp>
        <p:nvSpPr>
          <p:cNvPr id="1060" name="도형 6"/>
          <p:cNvSpPr>
            <a:spLocks/>
          </p:cNvSpPr>
          <p:nvPr/>
        </p:nvSpPr>
        <p:spPr>
          <a:xfrm rot="0">
            <a:off x="3295015" y="3460750"/>
            <a:ext cx="287655" cy="177165"/>
          </a:xfrm>
          <a:prstGeom prst="notchedRightArrow">
            <a:avLst>
              <a:gd name="adj1" fmla="val 50000"/>
              <a:gd name="adj2" fmla="val 40804"/>
            </a:avLst>
          </a:prstGeom>
          <a:scene3d>
            <a:camera prst="orthographicFront"/>
            <a:lightRig rig="threePt" dir="t"/>
          </a:scene3d>
          <a:sp3d prstMaterial="warmMatte">
            <a:bevelT w="76200" h="76200" prst="circle"/>
            <a:contourClr>
              <a:srgbClr val="0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61" name="그림 7"/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728210" y="3263900"/>
            <a:ext cx="771525" cy="580390"/>
          </a:xfrm>
          <a:prstGeom prst="rect"/>
          <a:noFill/>
        </p:spPr>
      </p:pic>
      <p:sp>
        <p:nvSpPr>
          <p:cNvPr id="1062" name="도형 8"/>
          <p:cNvSpPr>
            <a:spLocks/>
          </p:cNvSpPr>
          <p:nvPr/>
        </p:nvSpPr>
        <p:spPr>
          <a:xfrm rot="0">
            <a:off x="4388485" y="3454400"/>
            <a:ext cx="287655" cy="177165"/>
          </a:xfrm>
          <a:prstGeom prst="notchedRightArrow">
            <a:avLst>
              <a:gd name="adj1" fmla="val 50000"/>
              <a:gd name="adj2" fmla="val 40804"/>
            </a:avLst>
          </a:prstGeom>
          <a:scene3d>
            <a:camera prst="orthographicFront"/>
            <a:lightRig rig="threePt" dir="t"/>
          </a:scene3d>
          <a:sp3d prstMaterial="warmMatte">
            <a:bevelT w="76200" h="76200" prst="circle"/>
            <a:contourClr>
              <a:srgbClr val="0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63" name="그림 9"/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981200" y="2696210"/>
            <a:ext cx="591185" cy="356235"/>
          </a:xfrm>
          <a:prstGeom prst="rect"/>
          <a:noFill/>
        </p:spPr>
      </p:pic>
      <p:pic>
        <p:nvPicPr>
          <p:cNvPr id="1064" name="그림 11"/>
          <p:cNvPicPr>
            <a:picLocks noChangeAspect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234180" y="2700020"/>
            <a:ext cx="589915" cy="371475"/>
          </a:xfrm>
          <a:prstGeom prst="rect"/>
          <a:noFill/>
        </p:spPr>
      </p:pic>
      <p:sp>
        <p:nvSpPr>
          <p:cNvPr id="1065" name="도형 12"/>
          <p:cNvSpPr>
            <a:spLocks/>
          </p:cNvSpPr>
          <p:nvPr/>
        </p:nvSpPr>
        <p:spPr>
          <a:xfrm rot="16200000">
            <a:off x="4391025" y="3102610"/>
            <a:ext cx="287655" cy="177165"/>
          </a:xfrm>
          <a:prstGeom prst="notchedRightArrow">
            <a:avLst>
              <a:gd name="adj1" fmla="val 50000"/>
              <a:gd name="adj2" fmla="val 40804"/>
            </a:avLst>
          </a:prstGeom>
          <a:scene3d>
            <a:camera prst="orthographicFront"/>
            <a:lightRig rig="threePt" dir="t"/>
          </a:scene3d>
          <a:sp3d prstMaterial="warmMatte">
            <a:bevelT w="76200" h="76200" prst="circle"/>
            <a:contourClr>
              <a:srgbClr val="0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66" name="도형 13"/>
          <p:cNvSpPr>
            <a:spLocks/>
          </p:cNvSpPr>
          <p:nvPr/>
        </p:nvSpPr>
        <p:spPr>
          <a:xfrm rot="5400000">
            <a:off x="2124710" y="3139440"/>
            <a:ext cx="287655" cy="177165"/>
          </a:xfrm>
          <a:prstGeom prst="notchedRightArrow">
            <a:avLst>
              <a:gd name="adj1" fmla="val 50000"/>
              <a:gd name="adj2" fmla="val 40804"/>
            </a:avLst>
          </a:prstGeom>
          <a:scene3d>
            <a:camera prst="orthographicFront"/>
            <a:lightRig rig="threePt" dir="t"/>
          </a:scene3d>
          <a:sp3d prstMaterial="warmMatte">
            <a:bevelT w="76200" h="76200" prst="circle"/>
            <a:contourClr>
              <a:srgbClr val="0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68" name="도형 19"/>
          <p:cNvSpPr>
            <a:spLocks/>
          </p:cNvSpPr>
          <p:nvPr/>
        </p:nvSpPr>
        <p:spPr>
          <a:xfrm rot="5400000">
            <a:off x="3199765" y="1371600"/>
            <a:ext cx="328930" cy="2295525"/>
          </a:xfrm>
          <a:prstGeom prst="curvedRightArrow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69" name="도형 20"/>
          <p:cNvSpPr>
            <a:spLocks/>
          </p:cNvSpPr>
          <p:nvPr/>
        </p:nvSpPr>
        <p:spPr>
          <a:xfrm rot="0">
            <a:off x="1229995" y="3920490"/>
            <a:ext cx="909320" cy="295275"/>
          </a:xfrm>
          <a:prstGeom prst="flowChartAlternateProcess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>
                <a:latin typeface="맑은 고딕" charset="0"/>
                <a:ea typeface="맑은 고딕" charset="0"/>
              </a:rPr>
              <a:t>초기</a:t>
            </a:r>
            <a:r>
              <a:rPr lang="ko-KR" sz="1800">
                <a:latin typeface="맑은 고딕" charset="0"/>
                <a:ea typeface="맑은 고딕" charset="0"/>
              </a:rPr>
              <a:t>화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70" name="도형 21"/>
          <p:cNvSpPr>
            <a:spLocks/>
          </p:cNvSpPr>
          <p:nvPr/>
        </p:nvSpPr>
        <p:spPr>
          <a:xfrm rot="0">
            <a:off x="2401570" y="3923030"/>
            <a:ext cx="909320" cy="295275"/>
          </a:xfrm>
          <a:prstGeom prst="flowChartAlternateProcess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800">
                <a:latin typeface="맑은 고딕" charset="0"/>
                <a:ea typeface="맑은 고딕" charset="0"/>
              </a:rPr>
              <a:t>물 리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71" name="도형 22"/>
          <p:cNvSpPr>
            <a:spLocks/>
          </p:cNvSpPr>
          <p:nvPr/>
        </p:nvSpPr>
        <p:spPr>
          <a:xfrm rot="0">
            <a:off x="3477895" y="3908425"/>
            <a:ext cx="909320" cy="295275"/>
          </a:xfrm>
          <a:prstGeom prst="flowChartAlternateProcess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800">
                <a:latin typeface="맑은 고딕" charset="0"/>
                <a:ea typeface="맑은 고딕" charset="0"/>
              </a:rPr>
              <a:t>로 직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72" name="도형 23"/>
          <p:cNvSpPr>
            <a:spLocks/>
          </p:cNvSpPr>
          <p:nvPr/>
        </p:nvSpPr>
        <p:spPr>
          <a:xfrm rot="0">
            <a:off x="4657725" y="3910965"/>
            <a:ext cx="909320" cy="295275"/>
          </a:xfrm>
          <a:prstGeom prst="flowChartAlternateProcess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800">
                <a:latin typeface="맑은 고딕" charset="0"/>
                <a:ea typeface="맑은 고딕" charset="0"/>
              </a:rPr>
              <a:t>해 체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73" name="도형 24"/>
          <p:cNvSpPr>
            <a:spLocks/>
          </p:cNvSpPr>
          <p:nvPr/>
        </p:nvSpPr>
        <p:spPr>
          <a:xfrm rot="0">
            <a:off x="4591050" y="2380615"/>
            <a:ext cx="909320" cy="295275"/>
          </a:xfrm>
          <a:prstGeom prst="flowChartAlternateProcess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250">
                <a:latin typeface="맑은 고딕" charset="0"/>
                <a:ea typeface="맑은 고딕" charset="0"/>
              </a:rPr>
              <a:t>비활성화</a:t>
            </a:r>
            <a:endParaRPr lang="ko-KR" altLang="en-US" sz="1250">
              <a:latin typeface="맑은 고딕" charset="0"/>
              <a:ea typeface="맑은 고딕" charset="0"/>
            </a:endParaRPr>
          </a:p>
        </p:txBody>
      </p:sp>
      <p:sp>
        <p:nvSpPr>
          <p:cNvPr id="1074" name="도형 25"/>
          <p:cNvSpPr>
            <a:spLocks/>
          </p:cNvSpPr>
          <p:nvPr/>
        </p:nvSpPr>
        <p:spPr>
          <a:xfrm rot="0">
            <a:off x="1138555" y="2383155"/>
            <a:ext cx="909320" cy="295275"/>
          </a:xfrm>
          <a:prstGeom prst="flowChartAlternateProcess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250">
                <a:latin typeface="맑은 고딕" charset="0"/>
                <a:ea typeface="맑은 고딕" charset="0"/>
              </a:rPr>
              <a:t>활성화</a:t>
            </a:r>
            <a:endParaRPr lang="ko-KR" altLang="en-US" sz="1250">
              <a:latin typeface="맑은 고딕" charset="0"/>
              <a:ea typeface="맑은 고딕" charset="0"/>
            </a:endParaRPr>
          </a:p>
        </p:txBody>
      </p:sp>
      <p:sp>
        <p:nvSpPr>
          <p:cNvPr id="1075" name="도형 26"/>
          <p:cNvSpPr>
            <a:spLocks/>
          </p:cNvSpPr>
          <p:nvPr/>
        </p:nvSpPr>
        <p:spPr>
          <a:xfrm rot="0">
            <a:off x="6987540" y="1343660"/>
            <a:ext cx="930275" cy="295275"/>
          </a:xfrm>
          <a:prstGeom prst="flowChartAlternateProcess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250">
                <a:latin typeface="맑은 고딕" charset="0"/>
                <a:ea typeface="맑은 고딕" charset="0"/>
              </a:rPr>
              <a:t>Awake</a:t>
            </a:r>
            <a:endParaRPr lang="ko-KR" altLang="en-US" sz="1250">
              <a:latin typeface="맑은 고딕" charset="0"/>
              <a:ea typeface="맑은 고딕" charset="0"/>
            </a:endParaRPr>
          </a:p>
        </p:txBody>
      </p:sp>
      <p:sp>
        <p:nvSpPr>
          <p:cNvPr id="1077" name="도형 28"/>
          <p:cNvSpPr>
            <a:spLocks/>
          </p:cNvSpPr>
          <p:nvPr/>
        </p:nvSpPr>
        <p:spPr>
          <a:xfrm rot="0">
            <a:off x="6988175" y="1842135"/>
            <a:ext cx="927100" cy="295275"/>
          </a:xfrm>
          <a:prstGeom prst="flowChartAlternateProcess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250">
                <a:latin typeface="맑은 고딕" charset="0"/>
                <a:ea typeface="맑은 고딕" charset="0"/>
              </a:rPr>
              <a:t>Start</a:t>
            </a:r>
            <a:endParaRPr lang="ko-KR" altLang="en-US" sz="1250">
              <a:latin typeface="맑은 고딕" charset="0"/>
              <a:ea typeface="맑은 고딕" charset="0"/>
            </a:endParaRPr>
          </a:p>
        </p:txBody>
      </p:sp>
      <p:sp>
        <p:nvSpPr>
          <p:cNvPr id="1078" name="도형 30"/>
          <p:cNvSpPr>
            <a:spLocks/>
          </p:cNvSpPr>
          <p:nvPr/>
        </p:nvSpPr>
        <p:spPr>
          <a:xfrm rot="0">
            <a:off x="6719570" y="1282065"/>
            <a:ext cx="1455420" cy="1628140"/>
          </a:xfrm>
          <a:prstGeom prst="rect"/>
          <a:noFill/>
          <a:ln w="12700" cap="flat" cmpd="sng">
            <a:solidFill>
              <a:srgbClr val="003A9A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79" name="도형 33"/>
          <p:cNvSpPr>
            <a:spLocks/>
          </p:cNvSpPr>
          <p:nvPr/>
        </p:nvSpPr>
        <p:spPr>
          <a:xfrm rot="0">
            <a:off x="6981825" y="2753995"/>
            <a:ext cx="909320" cy="295275"/>
          </a:xfrm>
          <a:prstGeom prst="flowChartAlternateProcess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250">
                <a:latin typeface="맑은 고딕" charset="0"/>
                <a:ea typeface="맑은 고딕" charset="0"/>
              </a:rPr>
              <a:t>초기</a:t>
            </a:r>
            <a:r>
              <a:rPr lang="ko-KR" sz="1250">
                <a:latin typeface="맑은 고딕" charset="0"/>
                <a:ea typeface="맑은 고딕" charset="0"/>
              </a:rPr>
              <a:t>화</a:t>
            </a:r>
            <a:endParaRPr lang="ko-KR" altLang="en-US" sz="1250">
              <a:latin typeface="맑은 고딕" charset="0"/>
              <a:ea typeface="맑은 고딕" charset="0"/>
            </a:endParaRPr>
          </a:p>
        </p:txBody>
      </p:sp>
      <p:sp>
        <p:nvSpPr>
          <p:cNvPr id="1080" name="도형 34"/>
          <p:cNvSpPr>
            <a:spLocks/>
          </p:cNvSpPr>
          <p:nvPr/>
        </p:nvSpPr>
        <p:spPr>
          <a:xfrm rot="0">
            <a:off x="8341360" y="1284605"/>
            <a:ext cx="1455420" cy="1628140"/>
          </a:xfrm>
          <a:prstGeom prst="rect"/>
          <a:noFill/>
          <a:ln w="12700" cap="flat" cmpd="sng">
            <a:solidFill>
              <a:srgbClr val="003A9A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81" name="도형 35"/>
          <p:cNvSpPr>
            <a:spLocks/>
          </p:cNvSpPr>
          <p:nvPr/>
        </p:nvSpPr>
        <p:spPr>
          <a:xfrm rot="0">
            <a:off x="8618855" y="1801495"/>
            <a:ext cx="906780" cy="405765"/>
          </a:xfrm>
          <a:prstGeom prst="flowChartAlternateProcess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250">
                <a:latin typeface="맑은 고딕" charset="0"/>
                <a:ea typeface="맑은 고딕" charset="0"/>
              </a:rPr>
              <a:t>Fixed</a:t>
            </a:r>
            <a:endParaRPr lang="ko-KR" altLang="en-US" sz="1250">
              <a:latin typeface="맑은 고딕" charset="0"/>
              <a:ea typeface="맑은 고딕" charset="0"/>
            </a:endParaRPr>
          </a:p>
          <a:p>
            <a:pPr marL="0" indent="0" algn="ctr" hangingPunct="1"/>
            <a:r>
              <a:rPr lang="ko-KR" sz="1250">
                <a:latin typeface="맑은 고딕" charset="0"/>
                <a:ea typeface="맑은 고딕" charset="0"/>
              </a:rPr>
              <a:t>Update</a:t>
            </a:r>
            <a:endParaRPr lang="ko-KR" altLang="en-US" sz="1250">
              <a:latin typeface="맑은 고딕" charset="0"/>
              <a:ea typeface="맑은 고딕" charset="0"/>
            </a:endParaRPr>
          </a:p>
        </p:txBody>
      </p:sp>
      <p:sp>
        <p:nvSpPr>
          <p:cNvPr id="1082" name="도형 36"/>
          <p:cNvSpPr>
            <a:spLocks/>
          </p:cNvSpPr>
          <p:nvPr/>
        </p:nvSpPr>
        <p:spPr>
          <a:xfrm rot="0">
            <a:off x="8612505" y="2756535"/>
            <a:ext cx="909320" cy="295275"/>
          </a:xfrm>
          <a:prstGeom prst="flowChartAlternateProcess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250">
                <a:latin typeface="맑은 고딕" charset="0"/>
                <a:ea typeface="맑은 고딕" charset="0"/>
              </a:rPr>
              <a:t>물 리</a:t>
            </a:r>
            <a:endParaRPr lang="ko-KR" altLang="en-US" sz="1250">
              <a:latin typeface="맑은 고딕" charset="0"/>
              <a:ea typeface="맑은 고딕" charset="0"/>
            </a:endParaRPr>
          </a:p>
        </p:txBody>
      </p:sp>
      <p:sp>
        <p:nvSpPr>
          <p:cNvPr id="1083" name="도형 37"/>
          <p:cNvSpPr>
            <a:spLocks/>
          </p:cNvSpPr>
          <p:nvPr/>
        </p:nvSpPr>
        <p:spPr>
          <a:xfrm rot="0">
            <a:off x="9928225" y="1278255"/>
            <a:ext cx="1455420" cy="1628140"/>
          </a:xfrm>
          <a:prstGeom prst="rect"/>
          <a:noFill/>
          <a:ln w="12700" cap="flat" cmpd="sng">
            <a:solidFill>
              <a:srgbClr val="003A9A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84" name="도형 38"/>
          <p:cNvSpPr>
            <a:spLocks/>
          </p:cNvSpPr>
          <p:nvPr/>
        </p:nvSpPr>
        <p:spPr>
          <a:xfrm rot="0">
            <a:off x="10202545" y="1346200"/>
            <a:ext cx="930275" cy="295275"/>
          </a:xfrm>
          <a:prstGeom prst="flowChartAlternateProcess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250">
                <a:latin typeface="맑은 고딕" charset="0"/>
                <a:ea typeface="맑은 고딕" charset="0"/>
              </a:rPr>
              <a:t>Update</a:t>
            </a:r>
            <a:endParaRPr lang="ko-KR" altLang="en-US" sz="1250">
              <a:latin typeface="맑은 고딕" charset="0"/>
              <a:ea typeface="맑은 고딕" charset="0"/>
            </a:endParaRPr>
          </a:p>
        </p:txBody>
      </p:sp>
      <p:sp>
        <p:nvSpPr>
          <p:cNvPr id="1085" name="도형 39"/>
          <p:cNvSpPr>
            <a:spLocks/>
          </p:cNvSpPr>
          <p:nvPr/>
        </p:nvSpPr>
        <p:spPr>
          <a:xfrm rot="0">
            <a:off x="10196195" y="1851025"/>
            <a:ext cx="930275" cy="444500"/>
          </a:xfrm>
          <a:prstGeom prst="flowChartAlternateProcess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250">
                <a:latin typeface="맑은 고딕" charset="0"/>
                <a:ea typeface="맑은 고딕" charset="0"/>
              </a:rPr>
              <a:t>Late</a:t>
            </a:r>
            <a:endParaRPr lang="ko-KR" altLang="en-US" sz="1250">
              <a:latin typeface="맑은 고딕" charset="0"/>
              <a:ea typeface="맑은 고딕" charset="0"/>
            </a:endParaRPr>
          </a:p>
          <a:p>
            <a:pPr marL="0" indent="0" algn="ctr" hangingPunct="1"/>
            <a:r>
              <a:rPr lang="ko-KR" sz="1250">
                <a:latin typeface="맑은 고딕" charset="0"/>
                <a:ea typeface="맑은 고딕" charset="0"/>
              </a:rPr>
              <a:t>Update</a:t>
            </a:r>
            <a:endParaRPr lang="ko-KR" altLang="en-US" sz="1250">
              <a:latin typeface="맑은 고딕" charset="0"/>
              <a:ea typeface="맑은 고딕" charset="0"/>
            </a:endParaRPr>
          </a:p>
        </p:txBody>
      </p:sp>
      <p:sp>
        <p:nvSpPr>
          <p:cNvPr id="1086" name="도형 40"/>
          <p:cNvSpPr>
            <a:spLocks/>
          </p:cNvSpPr>
          <p:nvPr/>
        </p:nvSpPr>
        <p:spPr>
          <a:xfrm rot="0">
            <a:off x="10217150" y="2750820"/>
            <a:ext cx="909320" cy="295275"/>
          </a:xfrm>
          <a:prstGeom prst="flowChartAlternateProcess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250">
                <a:latin typeface="맑은 고딕" charset="0"/>
                <a:ea typeface="맑은 고딕" charset="0"/>
              </a:rPr>
              <a:t>로 직</a:t>
            </a:r>
            <a:endParaRPr lang="ko-KR" altLang="en-US" sz="1250">
              <a:latin typeface="맑은 고딕" charset="0"/>
              <a:ea typeface="맑은 고딕" charset="0"/>
            </a:endParaRPr>
          </a:p>
        </p:txBody>
      </p:sp>
      <p:sp>
        <p:nvSpPr>
          <p:cNvPr id="1087" name="도형 41"/>
          <p:cNvSpPr>
            <a:spLocks/>
          </p:cNvSpPr>
          <p:nvPr/>
        </p:nvSpPr>
        <p:spPr>
          <a:xfrm rot="0">
            <a:off x="6713220" y="3103245"/>
            <a:ext cx="1455420" cy="1628140"/>
          </a:xfrm>
          <a:prstGeom prst="rect"/>
          <a:noFill/>
          <a:ln w="12700" cap="flat" cmpd="sng">
            <a:solidFill>
              <a:srgbClr val="003A9A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88" name="도형 42"/>
          <p:cNvSpPr>
            <a:spLocks/>
          </p:cNvSpPr>
          <p:nvPr/>
        </p:nvSpPr>
        <p:spPr>
          <a:xfrm rot="0">
            <a:off x="6977380" y="4559300"/>
            <a:ext cx="909320" cy="295275"/>
          </a:xfrm>
          <a:prstGeom prst="flowChartAlternateProcess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250">
                <a:latin typeface="맑은 고딕" charset="0"/>
                <a:ea typeface="맑은 고딕" charset="0"/>
              </a:rPr>
              <a:t>활성화</a:t>
            </a:r>
            <a:endParaRPr lang="ko-KR" altLang="en-US" sz="1250">
              <a:latin typeface="맑은 고딕" charset="0"/>
              <a:ea typeface="맑은 고딕" charset="0"/>
            </a:endParaRPr>
          </a:p>
        </p:txBody>
      </p:sp>
      <p:sp>
        <p:nvSpPr>
          <p:cNvPr id="1089" name="도형 43"/>
          <p:cNvSpPr>
            <a:spLocks/>
          </p:cNvSpPr>
          <p:nvPr/>
        </p:nvSpPr>
        <p:spPr>
          <a:xfrm rot="0">
            <a:off x="6981825" y="3342640"/>
            <a:ext cx="927100" cy="295275"/>
          </a:xfrm>
          <a:prstGeom prst="flowChartAlternateProcess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250">
                <a:latin typeface="맑은 고딕" charset="0"/>
                <a:ea typeface="맑은 고딕" charset="0"/>
              </a:rPr>
              <a:t>OnEnable</a:t>
            </a:r>
            <a:endParaRPr lang="ko-KR" altLang="en-US" sz="1250">
              <a:latin typeface="맑은 고딕" charset="0"/>
              <a:ea typeface="맑은 고딕" charset="0"/>
            </a:endParaRPr>
          </a:p>
        </p:txBody>
      </p:sp>
      <p:sp>
        <p:nvSpPr>
          <p:cNvPr id="1090" name="도형 44"/>
          <p:cNvSpPr>
            <a:spLocks/>
          </p:cNvSpPr>
          <p:nvPr/>
        </p:nvSpPr>
        <p:spPr>
          <a:xfrm rot="0">
            <a:off x="8330565" y="3091180"/>
            <a:ext cx="1454785" cy="1642110"/>
          </a:xfrm>
          <a:prstGeom prst="rect"/>
          <a:noFill/>
          <a:ln w="12700" cap="flat" cmpd="sng">
            <a:solidFill>
              <a:srgbClr val="003A9A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91" name="도형 45"/>
          <p:cNvSpPr>
            <a:spLocks/>
          </p:cNvSpPr>
          <p:nvPr/>
        </p:nvSpPr>
        <p:spPr>
          <a:xfrm rot="0">
            <a:off x="8628380" y="4565015"/>
            <a:ext cx="909320" cy="295275"/>
          </a:xfrm>
          <a:prstGeom prst="flowChartAlternateProcess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250">
                <a:latin typeface="맑은 고딕" charset="0"/>
                <a:ea typeface="맑은 고딕" charset="0"/>
              </a:rPr>
              <a:t>비활성화</a:t>
            </a:r>
            <a:endParaRPr lang="ko-KR" altLang="en-US" sz="1250">
              <a:latin typeface="맑은 고딕" charset="0"/>
              <a:ea typeface="맑은 고딕" charset="0"/>
            </a:endParaRPr>
          </a:p>
        </p:txBody>
      </p:sp>
      <p:sp>
        <p:nvSpPr>
          <p:cNvPr id="1092" name="도형 46"/>
          <p:cNvSpPr>
            <a:spLocks/>
          </p:cNvSpPr>
          <p:nvPr/>
        </p:nvSpPr>
        <p:spPr>
          <a:xfrm rot="0">
            <a:off x="8572500" y="3345180"/>
            <a:ext cx="992505" cy="295275"/>
          </a:xfrm>
          <a:prstGeom prst="flowChartAlternateProcess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250">
                <a:latin typeface="맑은 고딕" charset="0"/>
                <a:ea typeface="맑은 고딕" charset="0"/>
              </a:rPr>
              <a:t>OnDisable</a:t>
            </a:r>
            <a:endParaRPr lang="ko-KR" altLang="en-US" sz="1250">
              <a:latin typeface="맑은 고딕" charset="0"/>
              <a:ea typeface="맑은 고딕" charset="0"/>
            </a:endParaRPr>
          </a:p>
        </p:txBody>
      </p:sp>
      <p:sp>
        <p:nvSpPr>
          <p:cNvPr id="1093" name="도형 47"/>
          <p:cNvSpPr>
            <a:spLocks/>
          </p:cNvSpPr>
          <p:nvPr/>
        </p:nvSpPr>
        <p:spPr>
          <a:xfrm rot="0">
            <a:off x="9926320" y="3076575"/>
            <a:ext cx="1454785" cy="1642110"/>
          </a:xfrm>
          <a:prstGeom prst="rect"/>
          <a:noFill/>
          <a:ln w="12700" cap="flat" cmpd="sng">
            <a:solidFill>
              <a:srgbClr val="003A9A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94" name="도형 48"/>
          <p:cNvSpPr>
            <a:spLocks/>
          </p:cNvSpPr>
          <p:nvPr/>
        </p:nvSpPr>
        <p:spPr>
          <a:xfrm rot="0">
            <a:off x="10219055" y="4563110"/>
            <a:ext cx="909320" cy="295275"/>
          </a:xfrm>
          <a:prstGeom prst="flowChartAlternateProcess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250">
                <a:latin typeface="맑은 고딕" charset="0"/>
                <a:ea typeface="맑은 고딕" charset="0"/>
              </a:rPr>
              <a:t>해 체</a:t>
            </a:r>
            <a:endParaRPr lang="ko-KR" altLang="en-US" sz="1250">
              <a:latin typeface="맑은 고딕" charset="0"/>
              <a:ea typeface="맑은 고딕" charset="0"/>
            </a:endParaRPr>
          </a:p>
        </p:txBody>
      </p:sp>
      <p:sp>
        <p:nvSpPr>
          <p:cNvPr id="1095" name="도형 49"/>
          <p:cNvSpPr>
            <a:spLocks/>
          </p:cNvSpPr>
          <p:nvPr/>
        </p:nvSpPr>
        <p:spPr>
          <a:xfrm rot="0">
            <a:off x="10177145" y="3338830"/>
            <a:ext cx="992505" cy="295275"/>
          </a:xfrm>
          <a:prstGeom prst="flowChartAlternateProcess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250">
                <a:latin typeface="맑은 고딕" charset="0"/>
                <a:ea typeface="맑은 고딕" charset="0"/>
              </a:rPr>
              <a:t>OnDestroy</a:t>
            </a:r>
            <a:endParaRPr lang="ko-KR" altLang="en-US" sz="125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3" name="Picture " descr="C:/Users/Admin1/AppData/Roaming/PolarisOffice/ETemp/16076_19587824/fImage15179153941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0" y="0"/>
            <a:ext cx="12194540" cy="6864985"/>
          </a:xfrm>
          <a:prstGeom prst="rect"/>
          <a:noFill/>
        </p:spPr>
      </p:pic>
      <p:sp>
        <p:nvSpPr>
          <p:cNvPr id="1074" name="텍스트 상자 1"/>
          <p:cNvSpPr txBox="1">
            <a:spLocks/>
          </p:cNvSpPr>
          <p:nvPr/>
        </p:nvSpPr>
        <p:spPr>
          <a:xfrm rot="0">
            <a:off x="7926070" y="-1270"/>
            <a:ext cx="3645535" cy="5556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Coordinate System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75" name="텍스트 상자 2"/>
          <p:cNvSpPr txBox="1">
            <a:spLocks/>
          </p:cNvSpPr>
          <p:nvPr/>
        </p:nvSpPr>
        <p:spPr>
          <a:xfrm rot="0">
            <a:off x="1209675" y="1096645"/>
            <a:ext cx="4161790" cy="92456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유니티 좌표계는 왼손 좌표계를 사용하며, 엄지를 x축 방향, 검지를 y축 방향, 중지를 z축 방향으로 표시합니다.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76" name="텍스트 상자 3"/>
          <p:cNvSpPr txBox="1">
            <a:spLocks/>
          </p:cNvSpPr>
          <p:nvPr/>
        </p:nvSpPr>
        <p:spPr>
          <a:xfrm rot="0">
            <a:off x="1207135" y="4753610"/>
            <a:ext cx="4081145" cy="92456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왼손 좌표계의 경우 화면을 바라보는 사람에게서 화면 방향으로 z축을 가리키게 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77" name="텍스트 상자 4"/>
          <p:cNvSpPr txBox="1">
            <a:spLocks/>
          </p:cNvSpPr>
          <p:nvPr/>
        </p:nvSpPr>
        <p:spPr>
          <a:xfrm rot="0">
            <a:off x="6800215" y="4751070"/>
            <a:ext cx="4207510" cy="92456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오브젝트의 위치를 나타내는 좌표계로, 화면의 중심을 원점으로 (0, 0, 0)로 하는 3차원 좌표계입니다.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78" name="그림 5" descr="C:/Users/Admin1/AppData/Roaming/PolarisOffice/ETemp/16076_19587824/fImage102262878467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22375" y="2244090"/>
            <a:ext cx="4065905" cy="2277745"/>
          </a:xfrm>
          <a:prstGeom prst="rect"/>
          <a:noFill/>
        </p:spPr>
      </p:pic>
      <p:pic>
        <p:nvPicPr>
          <p:cNvPr id="1079" name="그림 6" descr="C:/Users/Admin1/AppData/Roaming/PolarisOffice/ETemp/16076_19587824/fImage21442886334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791325" y="1097280"/>
            <a:ext cx="4208145" cy="340106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" descr="C:/Users/Admin1/AppData/Roaming/PolarisOffice/ETemp/16076_19587824/fImage15179153941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0" y="0"/>
            <a:ext cx="12193905" cy="6863080"/>
          </a:xfrm>
          <a:prstGeom prst="rect"/>
          <a:noFill/>
        </p:spPr>
      </p:pic>
      <p:sp>
        <p:nvSpPr>
          <p:cNvPr id="1031" name="Rect 0"/>
          <p:cNvSpPr txBox="1">
            <a:spLocks/>
          </p:cNvSpPr>
          <p:nvPr/>
        </p:nvSpPr>
        <p:spPr>
          <a:xfrm rot="0">
            <a:off x="7620000" y="3175"/>
            <a:ext cx="415163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Initialization Function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35" name="Rect 0"/>
          <p:cNvSpPr txBox="1">
            <a:spLocks/>
          </p:cNvSpPr>
          <p:nvPr/>
        </p:nvSpPr>
        <p:spPr>
          <a:xfrm>
            <a:off x="1189355" y="1280795"/>
            <a:ext cx="4251960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초기화 함수는 (Awake 함수), (OnEnable 함수), (Start 함수)로 구성되어 있습니다.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41" name="Rect 0"/>
          <p:cNvSpPr txBox="1">
            <a:spLocks/>
          </p:cNvSpPr>
          <p:nvPr/>
        </p:nvSpPr>
        <p:spPr>
          <a:xfrm rot="0">
            <a:off x="1190625" y="4909185"/>
            <a:ext cx="4269105" cy="64770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Awake : 스크립트가 생성될 때 최초로 호출되는 초기화 함수입니다.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44" name="텍스트 상자 5"/>
          <p:cNvSpPr txBox="1">
            <a:spLocks/>
          </p:cNvSpPr>
          <p:nvPr/>
        </p:nvSpPr>
        <p:spPr>
          <a:xfrm rot="0">
            <a:off x="6924675" y="3790315"/>
            <a:ext cx="4487545" cy="17545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OnEnable : 스크립트가 활성화 되었을 때, 게임 오브젝트가 활성활 될 때마다 호출되는 함수입니다.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Start : Awake -&gt; OnEnable 이후에 단 한 번만 호출되는 함수입니다.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45" name="그림 1"/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195070" y="2333625"/>
            <a:ext cx="4253865" cy="1391285"/>
          </a:xfrm>
          <a:prstGeom prst="rect"/>
          <a:noFill/>
        </p:spPr>
      </p:pic>
      <p:pic>
        <p:nvPicPr>
          <p:cNvPr id="1046" name="그림 2"/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190625" y="3714750"/>
            <a:ext cx="4248785" cy="676910"/>
          </a:xfrm>
          <a:prstGeom prst="rect"/>
          <a:noFill/>
        </p:spPr>
      </p:pic>
      <p:pic>
        <p:nvPicPr>
          <p:cNvPr id="1047" name="그림 3"/>
          <p:cNvPicPr>
            <a:picLocks noChangeAspect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915150" y="1280795"/>
            <a:ext cx="4505960" cy="249174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3" name="Picture 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9525" y="0"/>
            <a:ext cx="12193270" cy="6862445"/>
          </a:xfrm>
          <a:prstGeom prst="rect"/>
          <a:noFill/>
        </p:spPr>
      </p:pic>
      <p:sp>
        <p:nvSpPr>
          <p:cNvPr id="1031" name="Rect 0"/>
          <p:cNvSpPr txBox="1">
            <a:spLocks/>
          </p:cNvSpPr>
          <p:nvPr/>
        </p:nvSpPr>
        <p:spPr>
          <a:xfrm rot="0">
            <a:off x="8329295" y="-1270"/>
            <a:ext cx="326326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Physics Function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45" name="Rect 0"/>
          <p:cNvSpPr txBox="1">
            <a:spLocks/>
          </p:cNvSpPr>
          <p:nvPr/>
        </p:nvSpPr>
        <p:spPr>
          <a:xfrm rot="0">
            <a:off x="1162050" y="3924300"/>
            <a:ext cx="4086860" cy="17545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FixedUpdate : 물리 연산을 하기 전에 일정한 주기로 프레임마다 호출되는 함수입니다.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FixedUpdate는 FixedTimestep에 정해진 시간 간격에 따라 호출됩니다.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76" name="텍스트 상자 4"/>
          <p:cNvSpPr txBox="1">
            <a:spLocks/>
          </p:cNvSpPr>
          <p:nvPr/>
        </p:nvSpPr>
        <p:spPr>
          <a:xfrm rot="0">
            <a:off x="6973570" y="4940300"/>
            <a:ext cx="395859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83" name="그림 4" descr="C:/Users/Admin1/AppData/Roaming/PolarisOffice/ETemp/16076_19587824/fImage16522036500.png"/>
          <p:cNvPicPr>
            <a:picLocks noChangeAspect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166495" y="2033270"/>
            <a:ext cx="4073525" cy="711200"/>
          </a:xfrm>
          <a:prstGeom prst="roundRect"/>
          <a:solidFill>
            <a:srgbClr val="EDEDED"/>
          </a:solidFill>
        </p:spPr>
      </p:pic>
      <p:sp>
        <p:nvSpPr>
          <p:cNvPr id="1084" name="텍스트 상자 6"/>
          <p:cNvSpPr txBox="1">
            <a:spLocks/>
          </p:cNvSpPr>
          <p:nvPr/>
        </p:nvSpPr>
        <p:spPr>
          <a:xfrm rot="0">
            <a:off x="1157605" y="1167130"/>
            <a:ext cx="4086860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물리 함수는 (FixedUpdate 함수)로 구성되어 있습니다. 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85" name="그림 7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166495" y="2833370"/>
            <a:ext cx="4082415" cy="1062990"/>
          </a:xfrm>
          <a:prstGeom prst="rect"/>
          <a:noFill/>
        </p:spPr>
      </p:pic>
      <p:sp>
        <p:nvSpPr>
          <p:cNvPr id="1087" name="텍스트 상자 10"/>
          <p:cNvSpPr txBox="1">
            <a:spLocks/>
          </p:cNvSpPr>
          <p:nvPr/>
        </p:nvSpPr>
        <p:spPr>
          <a:xfrm rot="0">
            <a:off x="6824980" y="3926205"/>
            <a:ext cx="4595495" cy="17545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실행하는 환경의 프레임 속도가 낮을 경우 한 프레임에서 여러 번 호출되기도 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그렇기 때문에 프레임 속도가 높을 경우 한 프레임 안에 아예 호출되지 않을 수도 있습니다.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88" name="그림 7" descr="C:/Users/Admin1/AppData/Roaming/PolarisOffice/ETemp/16076_19587824/fImage19964828941.png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6725" y="1238885"/>
            <a:ext cx="4614545" cy="246126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3" name="Picture 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0" y="1905"/>
            <a:ext cx="12192635" cy="6863080"/>
          </a:xfrm>
          <a:prstGeom prst="rect"/>
          <a:noFill/>
        </p:spPr>
      </p:pic>
      <p:sp>
        <p:nvSpPr>
          <p:cNvPr id="1031" name="Rect 0"/>
          <p:cNvSpPr txBox="1">
            <a:spLocks/>
          </p:cNvSpPr>
          <p:nvPr/>
        </p:nvSpPr>
        <p:spPr>
          <a:xfrm rot="0">
            <a:off x="8417560" y="-10795"/>
            <a:ext cx="285115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Logic Function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35" name="Rect 0"/>
          <p:cNvSpPr txBox="1">
            <a:spLocks/>
          </p:cNvSpPr>
          <p:nvPr/>
        </p:nvSpPr>
        <p:spPr>
          <a:xfrm rot="0">
            <a:off x="1209675" y="1251585"/>
            <a:ext cx="390588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로직 함수는 (Update 함수), (LateUpdate 함수)로 구성되어 있습니다.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45" name="Rect 0"/>
          <p:cNvSpPr txBox="1">
            <a:spLocks/>
          </p:cNvSpPr>
          <p:nvPr/>
        </p:nvSpPr>
        <p:spPr>
          <a:xfrm rot="0">
            <a:off x="1221105" y="4877435"/>
            <a:ext cx="389445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Update : 스크립트가 활성화되었을 때 프레임마다 호출되는 함수입니다.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66" name="Rect 0"/>
          <p:cNvSpPr txBox="1">
            <a:spLocks/>
          </p:cNvSpPr>
          <p:nvPr/>
        </p:nvSpPr>
        <p:spPr>
          <a:xfrm rot="0">
            <a:off x="6781800" y="4877435"/>
            <a:ext cx="449643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LateUpdate : 모든 업데이트 함수가 끝난 후에 실행되는 함수입니다.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80" name="그림 1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781800" y="1247775"/>
            <a:ext cx="4382135" cy="1905635"/>
          </a:xfrm>
          <a:prstGeom prst="rect"/>
          <a:noFill/>
        </p:spPr>
      </p:pic>
      <p:pic>
        <p:nvPicPr>
          <p:cNvPr id="1081" name="그림 3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09675" y="3438525"/>
            <a:ext cx="3905885" cy="1362710"/>
          </a:xfrm>
          <a:prstGeom prst="rect"/>
          <a:noFill/>
        </p:spPr>
      </p:pic>
      <p:pic>
        <p:nvPicPr>
          <p:cNvPr id="1082" name="그림 4" descr="C:/Users/Admin1/AppData/Roaming/PolarisOffice/ETemp/16076_19587824/fImage30712046334.png"/>
          <p:cNvPicPr>
            <a:picLocks noChangeAspect="1"/>
          </p:cNvPicPr>
          <p:nvPr/>
        </p:nvPicPr>
        <p:blipFill rotWithShape="1">
          <a:blip r:embed="rId1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09675" y="2357120"/>
            <a:ext cx="3915410" cy="906145"/>
          </a:xfrm>
          <a:prstGeom prst="roundRect"/>
          <a:solidFill>
            <a:srgbClr val="EDEDED"/>
          </a:solidFill>
        </p:spPr>
      </p:pic>
      <p:pic>
        <p:nvPicPr>
          <p:cNvPr id="1083" name="그림 8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786245" y="3576320"/>
            <a:ext cx="4482465" cy="107251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3" name="Picture 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0" y="0"/>
            <a:ext cx="12193270" cy="6852920"/>
          </a:xfrm>
          <a:prstGeom prst="rect"/>
          <a:noFill/>
        </p:spPr>
      </p:pic>
      <p:sp>
        <p:nvSpPr>
          <p:cNvPr id="1031" name="Rect 0"/>
          <p:cNvSpPr txBox="1">
            <a:spLocks/>
          </p:cNvSpPr>
          <p:nvPr/>
        </p:nvSpPr>
        <p:spPr>
          <a:xfrm rot="0">
            <a:off x="8201025" y="-10795"/>
            <a:ext cx="330454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Release Function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35" name="Rect 0"/>
          <p:cNvSpPr txBox="1">
            <a:spLocks/>
          </p:cNvSpPr>
          <p:nvPr/>
        </p:nvSpPr>
        <p:spPr>
          <a:xfrm rot="0">
            <a:off x="1209675" y="1096645"/>
            <a:ext cx="399161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해제 함수는 (OnDestroy 함수), (OnDisable 함수)로 구성되어 있습니다.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45" name="Rect 0"/>
          <p:cNvSpPr txBox="1">
            <a:spLocks/>
          </p:cNvSpPr>
          <p:nvPr/>
        </p:nvSpPr>
        <p:spPr>
          <a:xfrm rot="0">
            <a:off x="1207135" y="4966335"/>
            <a:ext cx="398462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OnDisable : 스크립트가 비활성화 되었을 때, 게임 오브젝트가 비활성활 될 때마다 호출되는 함수입니다.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66" name="Rect 0"/>
          <p:cNvSpPr txBox="1">
            <a:spLocks/>
          </p:cNvSpPr>
          <p:nvPr/>
        </p:nvSpPr>
        <p:spPr>
          <a:xfrm rot="0">
            <a:off x="6823075" y="5236210"/>
            <a:ext cx="427037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OnDestroy : 게임 오브젝트가 삭제될 때 호출되는 함수입니다.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85" name="그림 9" descr="C:/Users/Admin1/AppData/Roaming/PolarisOffice/ETemp/16076_19587824/fImage29132079169.png"/>
          <p:cNvPicPr>
            <a:picLocks noChangeAspect="1"/>
          </p:cNvPicPr>
          <p:nvPr/>
        </p:nvPicPr>
        <p:blipFill rotWithShape="1">
          <a:blip r:embed="rId1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09675" y="2228850"/>
            <a:ext cx="4001770" cy="906145"/>
          </a:xfrm>
          <a:prstGeom prst="roundRect"/>
          <a:solidFill>
            <a:srgbClr val="EDEDED"/>
          </a:solidFill>
        </p:spPr>
      </p:pic>
      <p:pic>
        <p:nvPicPr>
          <p:cNvPr id="1086" name="그림 10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09675" y="3276600"/>
            <a:ext cx="4001135" cy="1686560"/>
          </a:xfrm>
          <a:prstGeom prst="rect"/>
          <a:noFill/>
        </p:spPr>
      </p:pic>
      <p:pic>
        <p:nvPicPr>
          <p:cNvPr id="1087" name="그림 12"/>
          <p:cNvPicPr>
            <a:picLocks noChangeAspect="1"/>
          </p:cNvPicPr>
          <p:nvPr/>
        </p:nvPicPr>
        <p:blipFill rotWithShape="1">
          <a:blip r:embed="rId1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948170" y="1092200"/>
            <a:ext cx="1805940" cy="908685"/>
          </a:xfrm>
          <a:prstGeom prst="rect"/>
          <a:noFill/>
        </p:spPr>
      </p:pic>
      <p:pic>
        <p:nvPicPr>
          <p:cNvPr id="1088" name="그림 13"/>
          <p:cNvPicPr>
            <a:picLocks noChangeAspect="1"/>
          </p:cNvPicPr>
          <p:nvPr/>
        </p:nvPicPr>
        <p:blipFill rotWithShape="1">
          <a:blip r:embed="rId1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7086600" y="2427605"/>
            <a:ext cx="1524635" cy="706755"/>
          </a:xfrm>
          <a:prstGeom prst="rect"/>
          <a:noFill/>
        </p:spPr>
      </p:pic>
      <p:sp>
        <p:nvSpPr>
          <p:cNvPr id="1089" name="도형 14"/>
          <p:cNvSpPr>
            <a:spLocks/>
          </p:cNvSpPr>
          <p:nvPr/>
        </p:nvSpPr>
        <p:spPr>
          <a:xfrm rot="5400000">
            <a:off x="7673975" y="2072640"/>
            <a:ext cx="371475" cy="266700"/>
          </a:xfrm>
          <a:prstGeom prst="notchedRightArrow"/>
          <a:scene3d>
            <a:camera prst="orthographicFront"/>
            <a:lightRig rig="threePt" dir="t"/>
          </a:scene3d>
          <a:sp3d prstMaterial="warmMatte">
            <a:bevelT w="76200" h="76200" prst="circle"/>
            <a:contourClr>
              <a:srgbClr val="0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90" name="그림 15"/>
          <p:cNvPicPr>
            <a:picLocks noChangeAspect="1"/>
          </p:cNvPicPr>
          <p:nvPr/>
        </p:nvPicPr>
        <p:blipFill rotWithShape="1">
          <a:blip r:embed="rId1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963025" y="1552575"/>
            <a:ext cx="1543685" cy="1229360"/>
          </a:xfrm>
          <a:prstGeom prst="rect"/>
          <a:noFill/>
        </p:spPr>
      </p:pic>
      <p:pic>
        <p:nvPicPr>
          <p:cNvPr id="1091" name="그림 17"/>
          <p:cNvPicPr>
            <a:picLocks noChangeAspect="1"/>
          </p:cNvPicPr>
          <p:nvPr/>
        </p:nvPicPr>
        <p:blipFill rotWithShape="1">
          <a:blip r:embed="rId1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943725" y="3202305"/>
            <a:ext cx="1805940" cy="908685"/>
          </a:xfrm>
          <a:prstGeom prst="rect"/>
          <a:noFill/>
        </p:spPr>
      </p:pic>
      <p:sp>
        <p:nvSpPr>
          <p:cNvPr id="1092" name="도형 20"/>
          <p:cNvSpPr>
            <a:spLocks/>
          </p:cNvSpPr>
          <p:nvPr/>
        </p:nvSpPr>
        <p:spPr>
          <a:xfrm rot="5400000">
            <a:off x="7660005" y="4239895"/>
            <a:ext cx="371475" cy="266700"/>
          </a:xfrm>
          <a:prstGeom prst="notchedRightArrow"/>
          <a:scene3d>
            <a:camera prst="orthographicFront"/>
            <a:lightRig rig="threePt" dir="t"/>
          </a:scene3d>
          <a:sp3d prstMaterial="warmMatte">
            <a:bevelT w="76200" h="76200" prst="circle"/>
            <a:contourClr>
              <a:srgbClr val="0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93" name="그림 21"/>
          <p:cNvPicPr>
            <a:picLocks noChangeAspect="1"/>
          </p:cNvPicPr>
          <p:nvPr/>
        </p:nvPicPr>
        <p:blipFill rotWithShape="1">
          <a:blip r:embed="rId1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7381875" y="4671695"/>
            <a:ext cx="943610" cy="424815"/>
          </a:xfrm>
          <a:prstGeom prst="rect"/>
          <a:noFill/>
        </p:spPr>
      </p:pic>
      <p:pic>
        <p:nvPicPr>
          <p:cNvPr id="1094" name="그림 22"/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953500" y="3524250"/>
            <a:ext cx="1562735" cy="135318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3" name="Picture 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0" y="0"/>
            <a:ext cx="12192635" cy="6863080"/>
          </a:xfrm>
          <a:prstGeom prst="rect"/>
          <a:noFill/>
        </p:spPr>
      </p:pic>
      <p:sp>
        <p:nvSpPr>
          <p:cNvPr id="1031" name="Rect 0"/>
          <p:cNvSpPr txBox="1">
            <a:spLocks/>
          </p:cNvSpPr>
          <p:nvPr/>
        </p:nvSpPr>
        <p:spPr>
          <a:xfrm>
            <a:off x="8535670" y="-1270"/>
            <a:ext cx="266700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Scene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View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35" name="Rect 0"/>
          <p:cNvSpPr txBox="1">
            <a:spLocks/>
          </p:cNvSpPr>
          <p:nvPr/>
        </p:nvSpPr>
        <p:spPr>
          <a:xfrm rot="0">
            <a:off x="1209675" y="1096645"/>
            <a:ext cx="395351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장면</a:t>
            </a:r>
            <a:r>
              <a:rPr lang="ko-KR" sz="1800">
                <a:latin typeface="맑은 고딕" charset="0"/>
                <a:ea typeface="맑은 고딕" charset="0"/>
              </a:rPr>
              <a:t> 뷰는 </a:t>
            </a:r>
            <a:r>
              <a:rPr lang="ko-KR" sz="1800">
                <a:latin typeface="맑은 고딕" charset="0"/>
                <a:ea typeface="맑은 고딕" charset="0"/>
              </a:rPr>
              <a:t>게임 화면의 시각적인 모든 것을 포함하며 게임 오브젝트를 컨트롤 할 수도 있습니다.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45" name="Rect 0"/>
          <p:cNvSpPr txBox="1">
            <a:spLocks/>
          </p:cNvSpPr>
          <p:nvPr/>
        </p:nvSpPr>
        <p:spPr>
          <a:xfrm rot="0">
            <a:off x="1214755" y="4968240"/>
            <a:ext cx="3940810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Hand Tool : 화면 전체를 움직일 수 있는</a:t>
            </a:r>
            <a:r>
              <a:rPr lang="ko-KR" sz="1800">
                <a:latin typeface="맑은 고딕" charset="0"/>
                <a:ea typeface="맑은 고딕" charset="0"/>
              </a:rPr>
              <a:t> 도구</a:t>
            </a:r>
            <a:r>
              <a:rPr lang="ko-KR" sz="1800">
                <a:latin typeface="맑은 고딕" charset="0"/>
                <a:ea typeface="맑은 고딕" charset="0"/>
              </a:rPr>
              <a:t>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91" name="Rect 0"/>
          <p:cNvSpPr txBox="1">
            <a:spLocks/>
          </p:cNvSpPr>
          <p:nvPr/>
        </p:nvSpPr>
        <p:spPr>
          <a:xfrm rot="0">
            <a:off x="6913245" y="1092835"/>
            <a:ext cx="4370070" cy="45231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Move Tool : 게임 오브젝트의 위치를 이동시킬 수 있는</a:t>
            </a:r>
            <a:r>
              <a:rPr lang="ko-KR" sz="1800">
                <a:latin typeface="맑은 고딕" charset="0"/>
                <a:ea typeface="맑은 고딕" charset="0"/>
              </a:rPr>
              <a:t> 도구</a:t>
            </a:r>
            <a:r>
              <a:rPr lang="ko-KR" sz="1800">
                <a:latin typeface="맑은 고딕" charset="0"/>
                <a:ea typeface="맑은 고딕" charset="0"/>
              </a:rPr>
              <a:t>입니다.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Rotate Tool  : 게임 오브젝트의 축을 회전하는 </a:t>
            </a:r>
            <a:r>
              <a:rPr lang="ko-KR" sz="1800">
                <a:latin typeface="맑은 고딕" charset="0"/>
                <a:ea typeface="맑은 고딕" charset="0"/>
              </a:rPr>
              <a:t>도구</a:t>
            </a:r>
            <a:r>
              <a:rPr lang="ko-KR" sz="1800">
                <a:latin typeface="맑은 고딕" charset="0"/>
                <a:ea typeface="맑은 고딕" charset="0"/>
              </a:rPr>
              <a:t>입니다.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Scale Tool : 게임 오브젝트의 크기를 조절하는 </a:t>
            </a:r>
            <a:r>
              <a:rPr lang="ko-KR" sz="1800">
                <a:latin typeface="맑은 고딕" charset="0"/>
                <a:ea typeface="맑은 고딕" charset="0"/>
              </a:rPr>
              <a:t>도구</a:t>
            </a:r>
            <a:r>
              <a:rPr lang="ko-KR" sz="1800">
                <a:latin typeface="맑은 고딕" charset="0"/>
                <a:ea typeface="맑은 고딕" charset="0"/>
              </a:rPr>
              <a:t>입니다.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Rect Tool : 모든 User Interface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요소를 레이아웃을 위해 사각형으로 표시되는 </a:t>
            </a:r>
            <a:r>
              <a:rPr lang="ko-KR" sz="1800">
                <a:latin typeface="맑은 고딕" charset="0"/>
                <a:ea typeface="맑은 고딕" charset="0"/>
              </a:rPr>
              <a:t>도구</a:t>
            </a:r>
            <a:r>
              <a:rPr lang="ko-KR" sz="1800">
                <a:latin typeface="맑은 고딕" charset="0"/>
                <a:ea typeface="맑은 고딕" charset="0"/>
              </a:rPr>
              <a:t>입니다.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M</a:t>
            </a:r>
            <a:r>
              <a:rPr lang="ko-KR" sz="1800">
                <a:latin typeface="맑은 고딕" charset="0"/>
                <a:ea typeface="맑은 고딕" charset="0"/>
              </a:rPr>
              <a:t>ove, </a:t>
            </a:r>
            <a:r>
              <a:rPr lang="ko-KR" sz="1800">
                <a:latin typeface="맑은 고딕" charset="0"/>
                <a:ea typeface="맑은 고딕" charset="0"/>
              </a:rPr>
              <a:t>R</a:t>
            </a:r>
            <a:r>
              <a:rPr lang="ko-KR" sz="1800">
                <a:latin typeface="맑은 고딕" charset="0"/>
                <a:ea typeface="맑은 고딕" charset="0"/>
              </a:rPr>
              <a:t>otate or </a:t>
            </a:r>
            <a:r>
              <a:rPr lang="ko-KR" sz="1800">
                <a:latin typeface="맑은 고딕" charset="0"/>
                <a:ea typeface="맑은 고딕" charset="0"/>
              </a:rPr>
              <a:t>S</a:t>
            </a:r>
            <a:r>
              <a:rPr lang="ko-KR" sz="1800">
                <a:latin typeface="맑은 고딕" charset="0"/>
                <a:ea typeface="맑은 고딕" charset="0"/>
              </a:rPr>
              <a:t>cale selection object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: </a:t>
            </a:r>
            <a:r>
              <a:rPr lang="ko-KR" sz="1800">
                <a:latin typeface="맑은 고딕" charset="0"/>
                <a:ea typeface="맑은 고딕" charset="0"/>
              </a:rPr>
              <a:t>게임 오브젝트의 위치 이동, 회전, 크기를 각각 조절할 수 있는 도구입니다.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93" name="그림 11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14120" y="4319270"/>
            <a:ext cx="3941445" cy="478155"/>
          </a:xfrm>
          <a:prstGeom prst="roundRect"/>
          <a:solidFill>
            <a:srgbClr val="EDEDED"/>
          </a:solidFill>
        </p:spPr>
      </p:pic>
      <p:pic>
        <p:nvPicPr>
          <p:cNvPr id="1094" name="그림 1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346450" y="2167255"/>
            <a:ext cx="1817370" cy="831215"/>
          </a:xfrm>
          <a:prstGeom prst="roundRect"/>
          <a:solidFill>
            <a:srgbClr val="EDEDED"/>
          </a:solidFill>
        </p:spPr>
      </p:pic>
      <p:pic>
        <p:nvPicPr>
          <p:cNvPr id="1095" name="그림 2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04595" y="2171065"/>
            <a:ext cx="1791970" cy="814070"/>
          </a:xfrm>
          <a:prstGeom prst="roundRect"/>
          <a:solidFill>
            <a:srgbClr val="EDEDED"/>
          </a:solidFill>
        </p:spPr>
      </p:pic>
      <p:pic>
        <p:nvPicPr>
          <p:cNvPr id="1096" name="그림 5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06500" y="3362960"/>
            <a:ext cx="1790065" cy="749300"/>
          </a:xfrm>
          <a:prstGeom prst="roundRect"/>
          <a:solidFill>
            <a:srgbClr val="EDEDED"/>
          </a:solidFill>
        </p:spPr>
      </p:pic>
      <p:pic>
        <p:nvPicPr>
          <p:cNvPr id="1097" name="그림 7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341370" y="3347085"/>
            <a:ext cx="1822450" cy="74930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3" name="Picture 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0" y="0"/>
            <a:ext cx="12192635" cy="6863080"/>
          </a:xfrm>
          <a:prstGeom prst="rect"/>
          <a:noFill/>
        </p:spPr>
      </p:pic>
      <p:sp>
        <p:nvSpPr>
          <p:cNvPr id="1031" name="Rect 0"/>
          <p:cNvSpPr txBox="1">
            <a:spLocks/>
          </p:cNvSpPr>
          <p:nvPr/>
        </p:nvSpPr>
        <p:spPr>
          <a:xfrm rot="0">
            <a:off x="8492490" y="-1270"/>
            <a:ext cx="260413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Scene Gizmo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35" name="Rect 0"/>
          <p:cNvSpPr txBox="1">
            <a:spLocks/>
          </p:cNvSpPr>
          <p:nvPr/>
        </p:nvSpPr>
        <p:spPr>
          <a:xfrm rot="0">
            <a:off x="1209675" y="1096645"/>
            <a:ext cx="3945255" cy="14776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장면 기즈모는 장면 뷰 카메라가 현재 바라보는 방향을 나타내며, 장면 뷰의 카메라가 해당 축을 기준으로 장면을 바라보게 할 수 있는 기능입니다.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45" name="Rect 0"/>
          <p:cNvSpPr txBox="1">
            <a:spLocks/>
          </p:cNvSpPr>
          <p:nvPr/>
        </p:nvSpPr>
        <p:spPr>
          <a:xfrm rot="0">
            <a:off x="1209040" y="4100195"/>
            <a:ext cx="3892550" cy="17545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키보드 (←), (↑), (→), (↓)를 이용하여 장면 뷰에서 원하는 방향으로 이동할 수 있습니다.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Shift + (←), (↑), (→), (↓)를 누르면 빠르게 이동할 수도 있습니다.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91" name="Rect 0"/>
          <p:cNvSpPr txBox="1">
            <a:spLocks/>
          </p:cNvSpPr>
          <p:nvPr/>
        </p:nvSpPr>
        <p:spPr>
          <a:xfrm rot="0">
            <a:off x="6883400" y="3821430"/>
            <a:ext cx="4207510" cy="20313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Iso : 원근감을 고려하지 않고 절대적인 시점으로 보이게 하는 설정입니다.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Persp : 3D 시점으로 화면을 바라보는 원근감이 있으며, 가까이 있는 게임 오브젝트는 크게 멀리 있는 게임 오브젝트는 작게 보이는 설정입니다.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98" name="그림 16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06500" y="2730500"/>
            <a:ext cx="3958590" cy="1228090"/>
          </a:xfrm>
          <a:prstGeom prst="roundRect"/>
          <a:solidFill>
            <a:srgbClr val="EDEDED"/>
          </a:solidFill>
        </p:spPr>
      </p:pic>
      <p:pic>
        <p:nvPicPr>
          <p:cNvPr id="1099" name="그림 20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95465" y="1096010"/>
            <a:ext cx="1942465" cy="1190625"/>
          </a:xfrm>
          <a:prstGeom prst="roundRect"/>
          <a:solidFill>
            <a:srgbClr val="EDEDED"/>
          </a:solidFill>
        </p:spPr>
      </p:pic>
      <p:pic>
        <p:nvPicPr>
          <p:cNvPr id="1100" name="그림 21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027795" y="1098550"/>
            <a:ext cx="1937385" cy="1177290"/>
          </a:xfrm>
          <a:prstGeom prst="roundRect"/>
          <a:solidFill>
            <a:srgbClr val="EDEDED"/>
          </a:solidFill>
        </p:spPr>
      </p:pic>
      <p:pic>
        <p:nvPicPr>
          <p:cNvPr id="1103" name="그림 30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79590" y="2413000"/>
            <a:ext cx="4212590" cy="129667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3" name="Picture 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0" y="0"/>
            <a:ext cx="12193270" cy="6863715"/>
          </a:xfrm>
          <a:prstGeom prst="rect"/>
          <a:noFill/>
        </p:spPr>
      </p:pic>
      <p:sp>
        <p:nvSpPr>
          <p:cNvPr id="1031" name="Rect 0"/>
          <p:cNvSpPr txBox="1">
            <a:spLocks/>
          </p:cNvSpPr>
          <p:nvPr/>
        </p:nvSpPr>
        <p:spPr>
          <a:xfrm rot="0">
            <a:off x="8487410" y="-1270"/>
            <a:ext cx="259270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Screen Space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35" name="Rect 0"/>
          <p:cNvSpPr txBox="1">
            <a:spLocks/>
          </p:cNvSpPr>
          <p:nvPr/>
        </p:nvSpPr>
        <p:spPr>
          <a:xfrm rot="0">
            <a:off x="1209675" y="1096645"/>
            <a:ext cx="4067810" cy="12007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스크린 공간은 게임 화면 상에서의 좌표 공간이며, UI의 위치와 마우스의 위치가 스크린 공간의 좌표를 기준으로 동작하는 공간입니다.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45" name="Rect 0"/>
          <p:cNvSpPr txBox="1">
            <a:spLocks/>
          </p:cNvSpPr>
          <p:nvPr/>
        </p:nvSpPr>
        <p:spPr>
          <a:xfrm rot="0">
            <a:off x="1215390" y="5259705"/>
            <a:ext cx="443166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스크린 공간은 픽셀 단위로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91" name="Rect 0"/>
          <p:cNvSpPr txBox="1">
            <a:spLocks/>
          </p:cNvSpPr>
          <p:nvPr/>
        </p:nvSpPr>
        <p:spPr>
          <a:xfrm rot="0">
            <a:off x="6873875" y="4181475"/>
            <a:ext cx="4208145" cy="14776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스크린 좌표계는 단말기의 화면 좌표계입니다</a:t>
            </a:r>
            <a:r>
              <a:rPr lang="ko-KR" sz="1800">
                <a:latin typeface="맑은 고딕" charset="0"/>
                <a:ea typeface="맑은 고딕" charset="0"/>
              </a:rPr>
              <a:t>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화면의 왼쪽 아래를 원점으로 하는 평면 절대좌표계입니다.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03" name="그림 1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09675" y="2590800"/>
            <a:ext cx="4067810" cy="2381885"/>
          </a:xfrm>
          <a:prstGeom prst="roundRect"/>
          <a:solidFill>
            <a:srgbClr val="EDEDED"/>
          </a:solidFill>
        </p:spPr>
      </p:pic>
      <p:pic>
        <p:nvPicPr>
          <p:cNvPr id="1104" name="그림 4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934200" y="1104900"/>
            <a:ext cx="4286885" cy="308673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3" name="Picture 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0" y="0"/>
            <a:ext cx="12193905" cy="6864350"/>
          </a:xfrm>
          <a:prstGeom prst="rect"/>
          <a:noFill/>
        </p:spPr>
      </p:pic>
      <p:sp>
        <p:nvSpPr>
          <p:cNvPr id="1031" name="Rect 0"/>
          <p:cNvSpPr txBox="1">
            <a:spLocks/>
          </p:cNvSpPr>
          <p:nvPr/>
        </p:nvSpPr>
        <p:spPr>
          <a:xfrm rot="0">
            <a:off x="8935085" y="-1270"/>
            <a:ext cx="163830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Camera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35" name="Rect 0"/>
          <p:cNvSpPr txBox="1">
            <a:spLocks/>
          </p:cNvSpPr>
          <p:nvPr/>
        </p:nvSpPr>
        <p:spPr>
          <a:xfrm rot="0">
            <a:off x="1209675" y="1096645"/>
            <a:ext cx="417258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카메라는 월드 스페이스를 화면에 출력해주는 컴포넌트입니다.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45" name="Rect 0"/>
          <p:cNvSpPr txBox="1">
            <a:spLocks/>
          </p:cNvSpPr>
          <p:nvPr/>
        </p:nvSpPr>
        <p:spPr>
          <a:xfrm rot="0">
            <a:off x="1217930" y="4723765"/>
            <a:ext cx="417639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투영은 카메라 좌표계로 정렬된 공간을 (-1,-1,-1) ~ (1,1,1) 사이의 공간으로 투영하는 과정입니다.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91" name="Rect 0"/>
          <p:cNvSpPr txBox="1">
            <a:spLocks/>
          </p:cNvSpPr>
          <p:nvPr/>
        </p:nvSpPr>
        <p:spPr>
          <a:xfrm rot="0">
            <a:off x="6823710" y="3883660"/>
            <a:ext cx="4208780" cy="17545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Projection : 카메라의 시점을 전환합니다.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⇒</a:t>
            </a:r>
            <a:r>
              <a:rPr sz="1800">
                <a:latin typeface="맑은 고딕" charset="0"/>
                <a:ea typeface="맑은 고딕" charset="0"/>
              </a:rPr>
              <a:t> Perspective</a:t>
            </a:r>
            <a:r>
              <a:rPr sz="1800">
                <a:latin typeface="맑은 고딕" charset="0"/>
                <a:ea typeface="맑은 고딕" charset="0"/>
              </a:rPr>
              <a:t> : </a:t>
            </a:r>
            <a:r>
              <a:rPr lang="ko-KR" sz="1800">
                <a:latin typeface="맑은 고딕" charset="0"/>
                <a:ea typeface="맑은 고딕" charset="0"/>
              </a:rPr>
              <a:t>원근법을 적용하여 멀리 있는 물체는 작게, 가까이 있는 물체는 크게 보이도록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05" name="그림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07770" y="1894840"/>
            <a:ext cx="4174490" cy="2749550"/>
          </a:xfrm>
          <a:prstGeom prst="roundRect"/>
          <a:solidFill>
            <a:srgbClr val="EDEDED"/>
          </a:solidFill>
        </p:spPr>
      </p:pic>
      <p:pic>
        <p:nvPicPr>
          <p:cNvPr id="1106" name="그림 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0375" y="1107440"/>
            <a:ext cx="4515485" cy="273875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 default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 default" id="{818DEC19-8B33-44C4-83AA-7EB7D193A35B}" vid="{060764A4-4300-461F-A4AB-3F9924E9AB0E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Company>Microsoft</Company>
  <DocSecurity>0</DocSecurity>
  <HyperlinksChanged>false</HyperlinksChanged>
  <Lines>0</Lines>
  <LinksUpToDate>false</LinksUpToDate>
  <Pages>10</Pages>
  <Paragraphs>11</Paragraphs>
  <Words>29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SGA</dc:creator>
  <cp:lastModifiedBy>Killer Based</cp:lastModifiedBy>
  <dc:title>PowerPoint 프레젠테이션</dc:title>
  <cp:version>9.103.96.45032</cp:version>
  <dcterms:modified xsi:type="dcterms:W3CDTF">2020-11-06T09:17:06Z</dcterms:modified>
</cp:coreProperties>
</file>