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303" r:id="rId12"/>
  </p:sldMasterIdLst>
  <p:notesMasterIdLst>
    <p:notesMasterId r:id="rId14"/>
  </p:notesMasterIdLst>
  <p:sldIdLst>
    <p:sldId id="287" r:id="rId16"/>
    <p:sldId id="300" r:id="rId17"/>
    <p:sldId id="312" r:id="rId18"/>
    <p:sldId id="304" r:id="rId19"/>
    <p:sldId id="301" r:id="rId21"/>
    <p:sldId id="302" r:id="rId23"/>
    <p:sldId id="305" r:id="rId25"/>
    <p:sldId id="307" r:id="rId27"/>
    <p:sldId id="308" r:id="rId28"/>
    <p:sldId id="309" r:id="rId30"/>
    <p:sldId id="310" r:id="rId32"/>
    <p:sldId id="31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30" Type="http://schemas.openxmlformats.org/officeDocument/2006/relationships/slide" Target="slides/slide10.xml"></Relationship><Relationship Id="rId32" Type="http://schemas.openxmlformats.org/officeDocument/2006/relationships/slide" Target="slides/slide11.xml"></Relationship><Relationship Id="rId34" Type="http://schemas.openxmlformats.org/officeDocument/2006/relationships/slide" Target="slides/slide12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52" Type="http://schemas.openxmlformats.org/officeDocument/2006/relationships/image" Target="../media/fImage450719741.png"></Relationship><Relationship Id="rId53" Type="http://schemas.openxmlformats.org/officeDocument/2006/relationships/image" Target="../media/fImage44751988467.png"></Relationship><Relationship Id="rId56" Type="http://schemas.openxmlformats.org/officeDocument/2006/relationships/image" Target="../media/fImage145732189169.png"></Relationship><Relationship Id="rId57" Type="http://schemas.openxmlformats.org/officeDocument/2006/relationships/image" Target="../media/fImage1826219141.png"></Relationship><Relationship Id="rId58" Type="http://schemas.openxmlformats.org/officeDocument/2006/relationships/image" Target="../media/fImage44511928467.png"></Relationship><Relationship Id="rId59" Type="http://schemas.openxmlformats.org/officeDocument/2006/relationships/image" Target="../media/fImage20092905436.png"></Relationship><Relationship Id="rId60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21582445724.png"></Relationship><Relationship Id="rId3" Type="http://schemas.openxmlformats.org/officeDocument/2006/relationships/image" Target="../media/fImage123662451478.png"></Relationship><Relationship Id="rId4" Type="http://schemas.openxmlformats.org/officeDocument/2006/relationships/image" Target="../media/fImage146852469358.png"></Relationship><Relationship Id="rId5" Type="http://schemas.openxmlformats.org/officeDocument/2006/relationships/image" Target="../media/fImage274952476962.png"></Relationship><Relationship Id="rId6" Type="http://schemas.openxmlformats.org/officeDocument/2006/relationships/image" Target="../media/fImage168742484464.png"></Relationship><Relationship Id="rId7" Type="http://schemas.openxmlformats.org/officeDocument/2006/relationships/image" Target="../media/fImage168452495705.png"></Relationship><Relationship Id="rId8" Type="http://schemas.openxmlformats.org/officeDocument/2006/relationships/image" Target="../media/fImage167032518145.png"></Relationship><Relationship Id="rId9" Type="http://schemas.openxmlformats.org/officeDocument/2006/relationships/notesSlide" Target="../notesSlides/notesSlide10.xml"></Relationship><Relationship Id="rId10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0172693281.png"></Relationship><Relationship Id="rId3" Type="http://schemas.openxmlformats.org/officeDocument/2006/relationships/image" Target="../media/fImage55662706827.png"></Relationship><Relationship Id="rId4" Type="http://schemas.openxmlformats.org/officeDocument/2006/relationships/image" Target="../media/fImage74762719961.png"></Relationship><Relationship Id="rId5" Type="http://schemas.openxmlformats.org/officeDocument/2006/relationships/image" Target="../media/fImage7035273491.png"></Relationship><Relationship Id="rId6" Type="http://schemas.openxmlformats.org/officeDocument/2006/relationships/image" Target="../media/fImage71522742995.png"></Relationship><Relationship Id="rId7" Type="http://schemas.openxmlformats.org/officeDocument/2006/relationships/image" Target="../media/fImage69422751942.png"></Relationship><Relationship Id="rId8" Type="http://schemas.openxmlformats.org/officeDocument/2006/relationships/notesSlide" Target="../notesSlides/notesSlide11.xml"></Relationship><Relationship Id="rId9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53592952391.png"></Relationship><Relationship Id="rId5" Type="http://schemas.openxmlformats.org/officeDocument/2006/relationships/image" Target="../media/fImage70672974604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8" Type="http://schemas.openxmlformats.org/officeDocument/2006/relationships/notesSlide" Target="../notesSlides/notesSlide2.xml"></Relationship><Relationship Id="rId14" Type="http://schemas.openxmlformats.org/officeDocument/2006/relationships/image" Target="../media/fImage161052209961.png"></Relationship><Relationship Id="rId22" Type="http://schemas.openxmlformats.org/officeDocument/2006/relationships/image" Target="../media/fImage51932846334.png"></Relationship><Relationship Id="rId23" Type="http://schemas.openxmlformats.org/officeDocument/2006/relationships/image" Target="../media/fImage1163019541.png"></Relationship><Relationship Id="rId24" Type="http://schemas.openxmlformats.org/officeDocument/2006/relationships/image" Target="../media/fImage52551978467.png"></Relationship><Relationship Id="rId25" Type="http://schemas.openxmlformats.org/officeDocument/2006/relationships/image" Target="../media/fImage52371986334.png"></Relationship><Relationship Id="rId26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8562109358.png"></Relationship><Relationship Id="rId5" Type="http://schemas.openxmlformats.org/officeDocument/2006/relationships/image" Target="../media/fImage51932856500.png"></Relationship><Relationship Id="rId6" Type="http://schemas.openxmlformats.org/officeDocument/2006/relationships/image" Target="../media/fImage51932869169.png"></Relationship><Relationship Id="rId7" Type="http://schemas.openxmlformats.org/officeDocument/2006/relationships/image" Target="../media/fImage51932875724.png"></Relationship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362491946500.png"></Relationship><Relationship Id="rId10" Type="http://schemas.openxmlformats.org/officeDocument/2006/relationships/image" Target="../media/fImage135361999169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13" Type="http://schemas.openxmlformats.org/officeDocument/2006/relationships/image" Target="../media/fImage276312243281.png"></Relationship><Relationship Id="rId14" Type="http://schemas.openxmlformats.org/officeDocument/2006/relationships/image" Target="../media/fImage438352088467.png"></Relationship><Relationship Id="rId1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notesSlide" Target="../notesSlides/notesSlide5.xml"></Relationship><Relationship Id="rId11" Type="http://schemas.openxmlformats.org/officeDocument/2006/relationships/image" Target="../media/fImage85062125705.png"></Relationship><Relationship Id="rId14" Type="http://schemas.openxmlformats.org/officeDocument/2006/relationships/image" Target="../media/fImage36662196827.png"></Relationship><Relationship Id="rId15" Type="http://schemas.openxmlformats.org/officeDocument/2006/relationships/image" Target="../media/fImage329752219961.png"></Relationship><Relationship Id="rId16" Type="http://schemas.openxmlformats.org/officeDocument/2006/relationships/image" Target="../media/fImage2297222491.png"></Relationship><Relationship Id="rId1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0" Type="http://schemas.openxmlformats.org/officeDocument/2006/relationships/image" Target="../media/fImage48562109358.png"></Relationship><Relationship Id="rId11" Type="http://schemas.openxmlformats.org/officeDocument/2006/relationships/image" Target="../media/fImage36662196827.png"></Relationship><Relationship Id="rId12" Type="http://schemas.openxmlformats.org/officeDocument/2006/relationships/image" Target="../media/fImage220051176334.png"></Relationship><Relationship Id="rId13" Type="http://schemas.openxmlformats.org/officeDocument/2006/relationships/image" Target="../media/fImage36571196500.png"></Relationship><Relationship Id="rId14" Type="http://schemas.openxmlformats.org/officeDocument/2006/relationships/image" Target="../media/fImage224361209169.png"></Relationship><Relationship Id="rId15" Type="http://schemas.openxmlformats.org/officeDocument/2006/relationships/image" Target="../media/fImage52761215724.png"></Relationship><Relationship Id="rId16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72422101478.png"></Relationship><Relationship Id="rId3" Type="http://schemas.openxmlformats.org/officeDocument/2006/relationships/image" Target="../media/fImage53352139358.png"></Relationship><Relationship Id="rId4" Type="http://schemas.openxmlformats.org/officeDocument/2006/relationships/image" Target="../media/fImage213922146962.png"></Relationship><Relationship Id="rId5" Type="http://schemas.openxmlformats.org/officeDocument/2006/relationships/image" Target="../media/fImage136862154464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notesSlide" Target="../notesSlides/notesSlide8.xml"></Relationship><Relationship Id="rId6" Type="http://schemas.openxmlformats.org/officeDocument/2006/relationships/image" Target="../media/fImage202152045724.png"></Relationship><Relationship Id="rId7" Type="http://schemas.openxmlformats.org/officeDocument/2006/relationships/image" Target="../media/fImage278162061478.png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775422341.png"></Relationship><Relationship Id="rId3" Type="http://schemas.openxmlformats.org/officeDocument/2006/relationships/image" Target="../media/fImage276392248467.png"></Relationship><Relationship Id="rId4" Type="http://schemas.openxmlformats.org/officeDocument/2006/relationships/image" Target="../media/fImage75182256334.png"></Relationship><Relationship Id="rId5" Type="http://schemas.openxmlformats.org/officeDocument/2006/relationships/image" Target="../media/fImage74492296500.png"></Relationship><Relationship Id="rId6" Type="http://schemas.openxmlformats.org/officeDocument/2006/relationships/image" Target="../media/fImage191382309169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1870" y="363220"/>
            <a:ext cx="25806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30630" y="4665345"/>
            <a:ext cx="413258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Control스크립트를 생성한 다음 Character오브젝트에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도형 64"/>
          <p:cNvSpPr>
            <a:spLocks/>
          </p:cNvSpPr>
          <p:nvPr/>
        </p:nvSpPr>
        <p:spPr>
          <a:xfrm rot="0">
            <a:off x="8656320" y="1785620"/>
            <a:ext cx="362585" cy="2813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3" name="텍스트 상자 67"/>
          <p:cNvSpPr txBox="1">
            <a:spLocks/>
          </p:cNvSpPr>
          <p:nvPr/>
        </p:nvSpPr>
        <p:spPr>
          <a:xfrm rot="0">
            <a:off x="6734810" y="2578100"/>
            <a:ext cx="422338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 Character라는 이름으로 변경한 다음 Main Camera 오브젝트를 Character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16725" y="5494655"/>
            <a:ext cx="41529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1"/>
          <p:cNvPicPr>
            <a:picLocks noChangeAspect="1"/>
          </p:cNvPicPr>
          <p:nvPr/>
        </p:nvPicPr>
        <p:blipFill rotWithShape="1">
          <a:blip r:embed="rId5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63685" y="1405255"/>
            <a:ext cx="1793875" cy="1057275"/>
          </a:xfrm>
          <a:prstGeom prst="roundRect"/>
          <a:solidFill>
            <a:srgbClr val="EDEDED"/>
          </a:solidFill>
        </p:spPr>
      </p:pic>
      <p:pic>
        <p:nvPicPr>
          <p:cNvPr id="1194" name="그림 2"/>
          <p:cNvPicPr>
            <a:picLocks noChangeAspect="1"/>
          </p:cNvPicPr>
          <p:nvPr/>
        </p:nvPicPr>
        <p:blipFill rotWithShape="1">
          <a:blip r:embed="rId5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36080" y="1413510"/>
            <a:ext cx="1744345" cy="1040130"/>
          </a:xfrm>
          <a:prstGeom prst="roundRect"/>
          <a:solidFill>
            <a:srgbClr val="EDEDED"/>
          </a:solidFill>
        </p:spPr>
      </p:pic>
      <p:pic>
        <p:nvPicPr>
          <p:cNvPr id="1198" name="그림 48" descr="C:/Users/Admin1/AppData/Roaming/PolarisOffice/ETemp/17016_18079352/fImage145732189169.png"/>
          <p:cNvPicPr>
            <a:picLocks noChangeAspect="1"/>
          </p:cNvPicPr>
          <p:nvPr/>
        </p:nvPicPr>
        <p:blipFill rotWithShape="1">
          <a:blip r:embed="rId5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3949065"/>
            <a:ext cx="4149725" cy="1442085"/>
          </a:xfrm>
          <a:prstGeom prst="roundRect"/>
          <a:solidFill>
            <a:srgbClr val="EDEDED"/>
          </a:solidFill>
        </p:spPr>
      </p:pic>
      <p:pic>
        <p:nvPicPr>
          <p:cNvPr id="1199" name="그림 3" descr="C:/Users/Admin1/AppData/Roaming/PolarisOffice/ETemp/17016_18079352/fImage1826219141.png"/>
          <p:cNvPicPr>
            <a:picLocks noChangeAspect="1"/>
          </p:cNvPicPr>
          <p:nvPr/>
        </p:nvPicPr>
        <p:blipFill rotWithShape="1">
          <a:blip r:embed="rId5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96365"/>
            <a:ext cx="2660650" cy="3035300"/>
          </a:xfrm>
          <a:prstGeom prst="roundRect"/>
          <a:solidFill>
            <a:srgbClr val="EDEDED"/>
          </a:solidFill>
        </p:spPr>
      </p:pic>
      <p:pic>
        <p:nvPicPr>
          <p:cNvPr id="1200" name="그림 6" descr="C:/Users/Admin1/AppData/Roaming/PolarisOffice/ETemp/17016_18079352/fImage44511928467.png"/>
          <p:cNvPicPr>
            <a:picLocks noChangeAspect="1"/>
          </p:cNvPicPr>
          <p:nvPr/>
        </p:nvPicPr>
        <p:blipFill rotWithShape="1">
          <a:blip r:embed="rId5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23360" y="1404620"/>
            <a:ext cx="1330960" cy="1655445"/>
          </a:xfrm>
          <a:prstGeom prst="roundRect"/>
          <a:solidFill>
            <a:srgbClr val="EDEDED"/>
          </a:solidFill>
        </p:spPr>
      </p:pic>
      <p:pic>
        <p:nvPicPr>
          <p:cNvPr id="1201" name="그림 19" descr="C:/Users/Admin1/AppData/Roaming/PolarisOffice/ETemp/17016_18079352/fImage20092905436.png"/>
          <p:cNvPicPr>
            <a:picLocks noChangeAspect="1"/>
          </p:cNvPicPr>
          <p:nvPr/>
        </p:nvPicPr>
        <p:blipFill rotWithShape="1">
          <a:blip r:embed="rId5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23080" y="3615690"/>
            <a:ext cx="723900" cy="815340"/>
          </a:xfrm>
          <a:prstGeom prst="roundRect"/>
          <a:solidFill>
            <a:srgbClr val="EDEDED"/>
          </a:solidFill>
        </p:spPr>
      </p:pic>
      <p:cxnSp>
        <p:nvCxnSpPr>
          <p:cNvPr id="1202" name="도형 22"/>
          <p:cNvCxnSpPr>
            <a:stCxn id="1201" idx="0"/>
            <a:endCxn id="1200" idx="2"/>
          </p:cNvCxnSpPr>
          <p:nvPr/>
        </p:nvCxnSpPr>
        <p:spPr>
          <a:xfrm rot="0" flipV="1">
            <a:off x="4684395" y="3059430"/>
            <a:ext cx="4445" cy="5568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54965"/>
            <a:ext cx="30753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163320" y="4771390"/>
            <a:ext cx="420560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버튼의 앵커를 화면 좌측 상단으로 고정합니다.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각각의 버튼의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45935" y="5050790"/>
            <a:ext cx="41363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Texture에 Explosion과 Magic 그리고 Siren 이미지를 각각의 버튼 이미지에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2210" y="1266190"/>
            <a:ext cx="4198620" cy="1061720"/>
          </a:xfrm>
          <a:prstGeom prst="roundRect"/>
          <a:solidFill>
            <a:srgbClr val="EDEDED"/>
          </a:solidFill>
        </p:spPr>
      </p:pic>
      <p:pic>
        <p:nvPicPr>
          <p:cNvPr id="1225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0780" y="2453005"/>
            <a:ext cx="4193540" cy="1056005"/>
          </a:xfrm>
          <a:prstGeom prst="roundRect"/>
          <a:solidFill>
            <a:srgbClr val="EDEDED"/>
          </a:solidFill>
        </p:spPr>
      </p:pic>
      <p:pic>
        <p:nvPicPr>
          <p:cNvPr id="1226" name="그림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2210" y="3616325"/>
            <a:ext cx="4190365" cy="1047115"/>
          </a:xfrm>
          <a:prstGeom prst="roundRect"/>
          <a:solidFill>
            <a:srgbClr val="EDEDED"/>
          </a:solidFill>
        </p:spPr>
      </p:pic>
      <p:pic>
        <p:nvPicPr>
          <p:cNvPr id="1227" name="그림 2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680" y="1263650"/>
            <a:ext cx="4136390" cy="815340"/>
          </a:xfrm>
          <a:prstGeom prst="roundRect"/>
          <a:solidFill>
            <a:srgbClr val="EDEDED"/>
          </a:solidFill>
        </p:spPr>
      </p:pic>
      <p:pic>
        <p:nvPicPr>
          <p:cNvPr id="1228" name="그림 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060" y="2231390"/>
            <a:ext cx="1974215" cy="1369060"/>
          </a:xfrm>
          <a:prstGeom prst="roundRect"/>
          <a:solidFill>
            <a:srgbClr val="EDEDED"/>
          </a:solidFill>
        </p:spPr>
      </p:pic>
      <p:pic>
        <p:nvPicPr>
          <p:cNvPr id="1229" name="그림 3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03030" y="2218690"/>
            <a:ext cx="1971040" cy="1398270"/>
          </a:xfrm>
          <a:prstGeom prst="roundRect"/>
          <a:solidFill>
            <a:srgbClr val="EDEDED"/>
          </a:solidFill>
        </p:spPr>
      </p:pic>
      <p:pic>
        <p:nvPicPr>
          <p:cNvPr id="1230" name="그림 3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6570" y="3757930"/>
            <a:ext cx="4152265" cy="1155700"/>
          </a:xfrm>
          <a:prstGeom prst="roundRect"/>
          <a:solidFill>
            <a:srgbClr val="EDEDED"/>
          </a:solidFill>
        </p:spPr>
      </p:pic>
      <p:cxnSp>
        <p:nvCxnSpPr>
          <p:cNvPr id="1231" name="도형 42"/>
          <p:cNvCxnSpPr/>
          <p:nvPr/>
        </p:nvCxnSpPr>
        <p:spPr>
          <a:xfrm rot="0">
            <a:off x="8496300" y="1903730"/>
            <a:ext cx="2431415" cy="10687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도형 43"/>
          <p:cNvCxnSpPr/>
          <p:nvPr/>
        </p:nvCxnSpPr>
        <p:spPr>
          <a:xfrm rot="0">
            <a:off x="8601075" y="1900555"/>
            <a:ext cx="148590" cy="10629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도형 44"/>
          <p:cNvCxnSpPr/>
          <p:nvPr/>
        </p:nvCxnSpPr>
        <p:spPr>
          <a:xfrm rot="0">
            <a:off x="10763250" y="1909445"/>
            <a:ext cx="113665" cy="24726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30750" y="346075"/>
            <a:ext cx="29248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163320" y="3914140"/>
            <a:ext cx="421894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Siren Button과 Explosion Button 그리고 Magic 버튼의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각각의 버튼에 있는 On Click( ) 함수에 Sound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45935" y="4469765"/>
            <a:ext cx="413639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SoundManager 스크립트에 있는 SoundCall(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각각의 버튼에 원하는 소리의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2700" y="1266825"/>
            <a:ext cx="2820035" cy="1134110"/>
          </a:xfrm>
          <a:prstGeom prst="roundRect"/>
          <a:solidFill>
            <a:srgbClr val="EDEDED"/>
          </a:solidFill>
        </p:spPr>
      </p:pic>
      <p:pic>
        <p:nvPicPr>
          <p:cNvPr id="1233" name="그림 4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2700" y="2619375"/>
            <a:ext cx="2810510" cy="1096010"/>
          </a:xfrm>
          <a:prstGeom prst="roundRect"/>
          <a:solidFill>
            <a:srgbClr val="EDEDED"/>
          </a:solidFill>
        </p:spPr>
      </p:pic>
      <p:pic>
        <p:nvPicPr>
          <p:cNvPr id="1234" name="그림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2525" y="1276350"/>
            <a:ext cx="1219835" cy="2439035"/>
          </a:xfrm>
          <a:prstGeom prst="roundRect"/>
          <a:solidFill>
            <a:srgbClr val="EDEDED"/>
          </a:solidFill>
        </p:spPr>
      </p:pic>
      <p:cxnSp>
        <p:nvCxnSpPr>
          <p:cNvPr id="1235" name="도형 55"/>
          <p:cNvCxnSpPr/>
          <p:nvPr/>
        </p:nvCxnSpPr>
        <p:spPr>
          <a:xfrm rot="0">
            <a:off x="2219325" y="2257425"/>
            <a:ext cx="1124585" cy="10198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6" name="그림 5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2445" y="3352800"/>
            <a:ext cx="4120515" cy="991235"/>
          </a:xfrm>
          <a:prstGeom prst="roundRect"/>
          <a:solidFill>
            <a:srgbClr val="EDEDED"/>
          </a:solidFill>
        </p:spPr>
      </p:pic>
      <p:pic>
        <p:nvPicPr>
          <p:cNvPr id="1237" name="그림 5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2445" y="2280920"/>
            <a:ext cx="4120515" cy="981710"/>
          </a:xfrm>
          <a:prstGeom prst="roundRect"/>
          <a:solidFill>
            <a:srgbClr val="EDEDED"/>
          </a:solidFill>
        </p:spPr>
      </p:pic>
      <p:pic>
        <p:nvPicPr>
          <p:cNvPr id="1238" name="그림 5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2920" y="1242695"/>
            <a:ext cx="4120515" cy="9626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819015" y="346075"/>
            <a:ext cx="28625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43" name="텍스트 상자 75"/>
          <p:cNvSpPr txBox="1">
            <a:spLocks/>
          </p:cNvSpPr>
          <p:nvPr/>
        </p:nvSpPr>
        <p:spPr>
          <a:xfrm rot="0">
            <a:off x="6845300" y="4281170"/>
            <a:ext cx="42456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키 입력을 했을 때 변화되는 정보를 일반 float 변수에 저장합니다.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최종적으로 CharacterController에 있는 Move 함수에 방향 정보와 속도를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5" name="그림 79" descr="C:/Users/Admin1/AppData/Roaming/PolarisOffice/ETemp/17016_18079352/fImage5359295239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338580"/>
            <a:ext cx="4108450" cy="2860040"/>
          </a:xfrm>
          <a:prstGeom prst="rect"/>
          <a:noFill/>
        </p:spPr>
      </p:pic>
      <p:sp>
        <p:nvSpPr>
          <p:cNvPr id="1246" name="텍스트 상자 82"/>
          <p:cNvSpPr txBox="1">
            <a:spLocks/>
          </p:cNvSpPr>
          <p:nvPr/>
        </p:nvSpPr>
        <p:spPr>
          <a:xfrm rot="0">
            <a:off x="1371600" y="4565015"/>
            <a:ext cx="400431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속도를 지정할 float 변수와 CharacterController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CharacterController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7" name="그림 83" descr="C:/Users/Admin1/AppData/Roaming/PolarisOffice/ETemp/17016_18079352/fImage7067297460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8000" y="1338580"/>
            <a:ext cx="4233545" cy="27584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5045" y="387350"/>
            <a:ext cx="25857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>
            <a:off x="1222375" y="5501640"/>
            <a:ext cx="4133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3D Object에 Cube 선택하고 이름을 Sound Box로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텍스트 상자 33"/>
          <p:cNvSpPr txBox="1">
            <a:spLocks/>
          </p:cNvSpPr>
          <p:nvPr/>
        </p:nvSpPr>
        <p:spPr>
          <a:xfrm rot="0">
            <a:off x="6823710" y="5228590"/>
            <a:ext cx="41586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오브젝트를 선택하고 Character Controller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5" name="그림 20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46835"/>
            <a:ext cx="2602230" cy="3899535"/>
          </a:xfrm>
          <a:prstGeom prst="roundRect"/>
          <a:solidFill>
            <a:srgbClr val="EDEDED"/>
          </a:solidFill>
        </p:spPr>
      </p:pic>
      <p:pic>
        <p:nvPicPr>
          <p:cNvPr id="1214" name="그림 12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49065" y="2252980"/>
            <a:ext cx="1405255" cy="2087245"/>
          </a:xfrm>
          <a:prstGeom prst="roundRect"/>
          <a:solidFill>
            <a:srgbClr val="EDEDED"/>
          </a:solidFill>
        </p:spPr>
      </p:pic>
      <p:pic>
        <p:nvPicPr>
          <p:cNvPr id="1215" name="그림 4" descr="C:/Users/Admin1/AppData/Roaming/PolarisOffice/ETemp/17016_18079352/fImage1163019541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346835"/>
            <a:ext cx="4149725" cy="1488440"/>
          </a:xfrm>
          <a:prstGeom prst="roundRect"/>
          <a:solidFill>
            <a:srgbClr val="EDEDED"/>
          </a:solidFill>
        </p:spPr>
      </p:pic>
      <p:sp>
        <p:nvSpPr>
          <p:cNvPr id="1216" name="텍스트 상자 7"/>
          <p:cNvSpPr txBox="1">
            <a:spLocks/>
          </p:cNvSpPr>
          <p:nvPr/>
        </p:nvSpPr>
        <p:spPr>
          <a:xfrm rot="0">
            <a:off x="6820535" y="2939415"/>
            <a:ext cx="41421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Sound Box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8" descr="C:/Users/Admin1/AppData/Roaming/PolarisOffice/ETemp/17016_18079352/fImage52551978467.png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765550"/>
            <a:ext cx="1305560" cy="1306195"/>
          </a:xfrm>
          <a:prstGeom prst="roundRect"/>
          <a:solidFill>
            <a:srgbClr val="EDEDED"/>
          </a:solidFill>
        </p:spPr>
      </p:pic>
      <p:pic>
        <p:nvPicPr>
          <p:cNvPr id="1218" name="그림 11" descr="C:/Users/Admin1/AppData/Roaming/PolarisOffice/ETemp/17016_18079352/fImage52371986334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6745" y="3768090"/>
            <a:ext cx="2719070" cy="13036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5045" y="387350"/>
            <a:ext cx="25857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7" name="Rect 0"/>
          <p:cNvSpPr txBox="1">
            <a:spLocks/>
          </p:cNvSpPr>
          <p:nvPr/>
        </p:nvSpPr>
        <p:spPr>
          <a:xfrm rot="0">
            <a:off x="1230630" y="2581275"/>
            <a:ext cx="4148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폴더에서 Texture에 </a:t>
            </a:r>
            <a:r>
              <a:rPr lang="ko-KR" sz="1800">
                <a:latin typeface="맑은 고딕" charset="0"/>
                <a:ea typeface="맑은 고딕" charset="0"/>
              </a:rPr>
              <a:t>Speaker </a:t>
            </a:r>
            <a:r>
              <a:rPr lang="ko-KR" sz="1800">
                <a:latin typeface="맑은 고딕" charset="0"/>
                <a:ea typeface="맑은 고딕" charset="0"/>
              </a:rPr>
              <a:t>텍스처를 선택하고 Sound Box</a:t>
            </a:r>
            <a:r>
              <a:rPr lang="ko-KR"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6806565" y="2863850"/>
            <a:ext cx="41344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Sound Box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Rect 0"/>
          <p:cNvSpPr txBox="1">
            <a:spLocks/>
          </p:cNvSpPr>
          <p:nvPr/>
        </p:nvSpPr>
        <p:spPr>
          <a:xfrm>
            <a:off x="6831965" y="5161915"/>
            <a:ext cx="41954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폴더에서 Sound에 Powerful 사운드를 선택하고 Sound Box에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Picture " descr="C:/Users/Admin1/AppData/Roaming/PolarisOffice/ETemp/17016_18079352/fImage4856210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4375" y="1313180"/>
            <a:ext cx="2623185" cy="1447165"/>
          </a:xfrm>
          <a:prstGeom prst="roundRect"/>
          <a:solidFill>
            <a:srgbClr val="EDEDED"/>
          </a:solidFill>
        </p:spPr>
      </p:pic>
      <p:pic>
        <p:nvPicPr>
          <p:cNvPr id="1215" name="그림 15" descr="C:/Users/Admin1/AppData/Roaming/PolarisOffice/ETemp/17016_18079352/fImage5193285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1313180"/>
            <a:ext cx="1405255" cy="1427480"/>
          </a:xfrm>
          <a:prstGeom prst="roundRect"/>
          <a:solidFill>
            <a:srgbClr val="EDEDED"/>
          </a:solidFill>
        </p:spPr>
      </p:pic>
      <p:pic>
        <p:nvPicPr>
          <p:cNvPr id="1216" name="그림 16" descr="C:/Users/Admin1/AppData/Roaming/PolarisOffice/ETemp/17016_18079352/fImage5193286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683635"/>
            <a:ext cx="1191895" cy="1303020"/>
          </a:xfrm>
          <a:prstGeom prst="roundRect"/>
          <a:solidFill>
            <a:srgbClr val="EDEDED"/>
          </a:solidFill>
        </p:spPr>
      </p:pic>
      <p:pic>
        <p:nvPicPr>
          <p:cNvPr id="1217" name="그림 17" descr="C:/Users/Admin1/AppData/Roaming/PolarisOffice/ETemp/17016_18079352/fImage5193287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296670"/>
            <a:ext cx="1305560" cy="1191895"/>
          </a:xfrm>
          <a:prstGeom prst="roundRect"/>
          <a:solidFill>
            <a:srgbClr val="EDEDED"/>
          </a:solidFill>
        </p:spPr>
      </p:pic>
      <p:pic>
        <p:nvPicPr>
          <p:cNvPr id="1218" name="그림 1" descr="C:/Users/Admin1/AppData/Roaming/PolarisOffice/ETemp/17016_18079352/fImage36249194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8740" y="1313180"/>
            <a:ext cx="2760345" cy="1164590"/>
          </a:xfrm>
          <a:prstGeom prst="roundRect"/>
          <a:solidFill>
            <a:srgbClr val="EDEDED"/>
          </a:solidFill>
        </p:spPr>
      </p:pic>
      <p:cxnSp>
        <p:nvCxnSpPr>
          <p:cNvPr id="1208" name="Rect 0"/>
          <p:cNvCxnSpPr/>
          <p:nvPr/>
        </p:nvCxnSpPr>
        <p:spPr>
          <a:xfrm rot="0" flipH="1">
            <a:off x="2202815" y="1945005"/>
            <a:ext cx="2768600" cy="3251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9" name="그림 14" descr="C:/Users/Admin1/AppData/Roaming/PolarisOffice/ETemp/17016_18079352/fImage13536199916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31810" y="3683635"/>
            <a:ext cx="2834005" cy="13049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 rot="0">
            <a:off x="4676140" y="346710"/>
            <a:ext cx="28174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Audio Listener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8"/>
          <p:cNvSpPr txBox="1">
            <a:spLocks/>
          </p:cNvSpPr>
          <p:nvPr/>
        </p:nvSpPr>
        <p:spPr>
          <a:xfrm rot="0">
            <a:off x="7233285" y="4172585"/>
            <a:ext cx="404177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사운드 시스템의 경우 어떤 파동이나 관찰자의 상대 속도에 따라 진동수와 파동이 바뀌게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오디오 리스너는 게임 공간 안에서 하나만 존재해야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0"/>
          <p:cNvSpPr txBox="1">
            <a:spLocks/>
          </p:cNvSpPr>
          <p:nvPr/>
        </p:nvSpPr>
        <p:spPr>
          <a:xfrm rot="0">
            <a:off x="1203960" y="3890645"/>
            <a:ext cx="41516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사운드 시스템은 소리가 발생하는 오디오 소스와 소리를 듣는 오디오 리스너로 구성되어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오디오 소스</a:t>
            </a:r>
            <a:r>
              <a:rPr lang="ko-KR" sz="1800">
                <a:latin typeface="맑은 고딕" charset="0"/>
                <a:ea typeface="맑은 고딕" charset="0"/>
              </a:rPr>
              <a:t>나</a:t>
            </a:r>
            <a:r>
              <a:rPr sz="1800">
                <a:latin typeface="맑은 고딕" charset="0"/>
                <a:ea typeface="맑은 고딕" charset="0"/>
              </a:rPr>
              <a:t> 오디오 리스너가 이동하면 거리에 따라 소리의 크기나 방향이 </a:t>
            </a:r>
            <a:r>
              <a:rPr sz="1800">
                <a:latin typeface="맑은 고딕" charset="0"/>
                <a:ea typeface="맑은 고딕" charset="0"/>
              </a:rPr>
              <a:t>달라집니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6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5705" y="1238250"/>
            <a:ext cx="4170680" cy="2466340"/>
          </a:xfrm>
          <a:prstGeom prst="roundRect"/>
          <a:solidFill>
            <a:srgbClr val="EDEDED"/>
          </a:solidFill>
        </p:spPr>
      </p:pic>
      <p:pic>
        <p:nvPicPr>
          <p:cNvPr id="7" name="그림 3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2015" y="1229995"/>
            <a:ext cx="4043045" cy="27533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79010" y="354965"/>
            <a:ext cx="26428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3" name="그림 4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50645" y="1254760"/>
            <a:ext cx="2322195" cy="2756535"/>
          </a:xfrm>
          <a:prstGeom prst="roundRect"/>
          <a:solidFill>
            <a:srgbClr val="EDEDED"/>
          </a:solidFill>
        </p:spPr>
      </p:pic>
      <p:sp>
        <p:nvSpPr>
          <p:cNvPr id="1194" name="텍스트 상자 44"/>
          <p:cNvSpPr txBox="1">
            <a:spLocks/>
          </p:cNvSpPr>
          <p:nvPr/>
        </p:nvSpPr>
        <p:spPr>
          <a:xfrm rot="0">
            <a:off x="1352550" y="4194175"/>
            <a:ext cx="396811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빈 게임 오브젝트를 생성한 다음 </a:t>
            </a:r>
            <a:r>
              <a:rPr lang="ko-KR" sz="1800">
                <a:latin typeface="맑은 고딕" charset="0"/>
                <a:ea typeface="맑은 고딕" charset="0"/>
              </a:rPr>
              <a:t>Sound Manager</a:t>
            </a:r>
            <a:r>
              <a:rPr lang="ko-KR" sz="1800">
                <a:latin typeface="맑은 고딕" charset="0"/>
                <a:ea typeface="맑은 고딕" charset="0"/>
              </a:rPr>
              <a:t>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SoundManager 스크립트를 생성하고 SoundManager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51"/>
          <p:cNvSpPr txBox="1">
            <a:spLocks/>
          </p:cNvSpPr>
          <p:nvPr/>
        </p:nvSpPr>
        <p:spPr>
          <a:xfrm rot="0">
            <a:off x="6810375" y="5293360"/>
            <a:ext cx="4271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Character 오브젝트</a:t>
            </a:r>
            <a:r>
              <a:rPr lang="ko-KR" sz="1800">
                <a:latin typeface="맑은 고딕" charset="0"/>
                <a:ea typeface="맑은 고딕" charset="0"/>
              </a:rPr>
              <a:t>에서 </a:t>
            </a:r>
            <a:r>
              <a:rPr lang="ko-KR" sz="1800">
                <a:latin typeface="맑은 고딕" charset="0"/>
                <a:ea typeface="맑은 고딕" charset="0"/>
              </a:rPr>
              <a:t>Capsule Collider 컴포넌트를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8" name="그림 5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89705" y="1396365"/>
            <a:ext cx="1340485" cy="1238885"/>
          </a:xfrm>
          <a:prstGeom prst="roundRect"/>
          <a:solidFill>
            <a:srgbClr val="EDEDED"/>
          </a:solidFill>
        </p:spPr>
      </p:pic>
      <p:pic>
        <p:nvPicPr>
          <p:cNvPr id="1199" name="그림 57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256030"/>
            <a:ext cx="4276090" cy="3898265"/>
          </a:xfrm>
          <a:prstGeom prst="rect"/>
          <a:noFill/>
        </p:spPr>
      </p:pic>
      <p:pic>
        <p:nvPicPr>
          <p:cNvPr id="1200" name="그림 6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43705" y="3098800"/>
            <a:ext cx="828040" cy="915035"/>
          </a:xfrm>
          <a:prstGeom prst="roundRect"/>
          <a:solidFill>
            <a:srgbClr val="EDEDED"/>
          </a:solidFill>
        </p:spPr>
      </p:pic>
      <p:cxnSp>
        <p:nvCxnSpPr>
          <p:cNvPr id="1201" name="도형 65"/>
          <p:cNvCxnSpPr>
            <a:stCxn id="1200" idx="0"/>
            <a:endCxn id="1198" idx="2"/>
          </p:cNvCxnSpPr>
          <p:nvPr/>
        </p:nvCxnSpPr>
        <p:spPr>
          <a:xfrm rot="0" flipV="1">
            <a:off x="4657090" y="2634615"/>
            <a:ext cx="3175" cy="4648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813935" y="354965"/>
            <a:ext cx="28936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텍스트 상자 88"/>
          <p:cNvSpPr txBox="1">
            <a:spLocks/>
          </p:cNvSpPr>
          <p:nvPr/>
        </p:nvSpPr>
        <p:spPr>
          <a:xfrm rot="0">
            <a:off x="6890385" y="4819015"/>
            <a:ext cx="41249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UI를 선택하고 Slider를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Volume이라는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5" name="텍스트 상자 1"/>
          <p:cNvSpPr txBox="1">
            <a:spLocks/>
          </p:cNvSpPr>
          <p:nvPr/>
        </p:nvSpPr>
        <p:spPr>
          <a:xfrm rot="0">
            <a:off x="1303020" y="2498090"/>
            <a:ext cx="40678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Sound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2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14320" y="1149350"/>
            <a:ext cx="2548255" cy="1228725"/>
          </a:xfrm>
          <a:prstGeom prst="roundRect"/>
          <a:solidFill>
            <a:srgbClr val="EDEDED"/>
          </a:solidFill>
        </p:spPr>
      </p:pic>
      <p:pic>
        <p:nvPicPr>
          <p:cNvPr id="1197" name="그림 4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04925" y="1288415"/>
            <a:ext cx="1341120" cy="973455"/>
          </a:xfrm>
          <a:prstGeom prst="roundRect"/>
          <a:solidFill>
            <a:srgbClr val="EDEDED"/>
          </a:solidFill>
        </p:spPr>
      </p:pic>
      <p:sp>
        <p:nvSpPr>
          <p:cNvPr id="1198" name="텍스트 상자 5"/>
          <p:cNvSpPr txBox="1">
            <a:spLocks/>
          </p:cNvSpPr>
          <p:nvPr/>
        </p:nvSpPr>
        <p:spPr>
          <a:xfrm rot="0">
            <a:off x="1303020" y="5370830"/>
            <a:ext cx="40551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Sound Box오브젝트에 있는 Audio Source 컴포넌트에 Spatial Blend를 </a:t>
            </a:r>
            <a:r>
              <a:rPr sz="1800">
                <a:latin typeface="맑은 고딕" charset="0"/>
                <a:ea typeface="맑은 고딕" charset="0"/>
              </a:rPr>
              <a:t>1</a:t>
            </a:r>
            <a:r>
              <a:rPr lang="ko-KR" sz="1800">
                <a:latin typeface="맑은 고딕" charset="0"/>
                <a:ea typeface="맑은 고딕" charset="0"/>
              </a:rPr>
              <a:t>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91655" y="1147445"/>
            <a:ext cx="2495550" cy="3486150"/>
          </a:xfrm>
          <a:prstGeom prst="roundRect"/>
          <a:solidFill>
            <a:srgbClr val="EDEDED"/>
          </a:solidFill>
        </p:spPr>
      </p:pic>
      <p:pic>
        <p:nvPicPr>
          <p:cNvPr id="1203" name="그림 1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1590" y="3854450"/>
            <a:ext cx="1340485" cy="1106170"/>
          </a:xfrm>
          <a:prstGeom prst="roundRect"/>
          <a:solidFill>
            <a:srgbClr val="EDEDED"/>
          </a:solidFill>
        </p:spPr>
      </p:pic>
      <p:pic>
        <p:nvPicPr>
          <p:cNvPr id="1204" name="그림 2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14320" y="3559175"/>
            <a:ext cx="2538095" cy="1706245"/>
          </a:xfrm>
          <a:prstGeom prst="rect"/>
          <a:noFill/>
        </p:spPr>
      </p:pic>
      <p:pic>
        <p:nvPicPr>
          <p:cNvPr id="1205" name="그림 29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55175" y="2018030"/>
            <a:ext cx="1360805" cy="18789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46075"/>
            <a:ext cx="30924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 rot="0">
            <a:off x="6805295" y="4544060"/>
            <a:ext cx="418909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</a:t>
            </a:r>
            <a:r>
              <a:rPr lang="ko-KR" sz="1800">
                <a:latin typeface="맑은 고딕" charset="0"/>
                <a:ea typeface="맑은 고딕" charset="0"/>
              </a:rPr>
              <a:t>Sound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Explosion과 Magic 그리고 Siren 사운드</a:t>
            </a:r>
            <a:r>
              <a:rPr lang="ko-KR" sz="1800">
                <a:latin typeface="맑은 고딕" charset="0"/>
                <a:ea typeface="맑은 고딕" charset="0"/>
              </a:rPr>
              <a:t>를 선택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Sound</a:t>
            </a:r>
            <a:r>
              <a:rPr lang="ko-KR" sz="1800">
                <a:latin typeface="맑은 고딕" charset="0"/>
                <a:ea typeface="맑은 고딕" charset="0"/>
              </a:rPr>
              <a:t> Manager 오브젝트의 배열에 순서대로 넣어줍니다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 rot="0">
            <a:off x="1303020" y="5370830"/>
            <a:ext cx="40551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Volume 오브젝트의 On Value Changed에 Sound Manager를 선택하여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5560" y="1259205"/>
            <a:ext cx="2600325" cy="3931285"/>
          </a:xfrm>
          <a:prstGeom prst="rect"/>
          <a:noFill/>
        </p:spPr>
      </p:pic>
      <p:pic>
        <p:nvPicPr>
          <p:cNvPr id="1207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6545" y="2211070"/>
            <a:ext cx="1248410" cy="1779270"/>
          </a:xfrm>
          <a:prstGeom prst="roundRect"/>
          <a:solidFill>
            <a:srgbClr val="EDEDED"/>
          </a:solidFill>
        </p:spPr>
      </p:pic>
      <p:pic>
        <p:nvPicPr>
          <p:cNvPr id="1208" name="그림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256030"/>
            <a:ext cx="4202430" cy="2025015"/>
          </a:xfrm>
          <a:prstGeom prst="roundRect"/>
          <a:solidFill>
            <a:srgbClr val="EDEDED"/>
          </a:solidFill>
        </p:spPr>
      </p:pic>
      <p:pic>
        <p:nvPicPr>
          <p:cNvPr id="1209" name="그림 5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3390" y="3544570"/>
            <a:ext cx="4203700" cy="996315"/>
          </a:xfrm>
          <a:prstGeom prst="roundRect"/>
          <a:solidFill>
            <a:srgbClr val="EDEDED"/>
          </a:solidFill>
        </p:spPr>
      </p:pic>
      <p:cxnSp>
        <p:nvCxnSpPr>
          <p:cNvPr id="1210" name="도형 54"/>
          <p:cNvCxnSpPr/>
          <p:nvPr/>
        </p:nvCxnSpPr>
        <p:spPr>
          <a:xfrm rot="0" flipV="1">
            <a:off x="7853045" y="3079750"/>
            <a:ext cx="2974340" cy="6991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도형 55"/>
          <p:cNvCxnSpPr/>
          <p:nvPr/>
        </p:nvCxnSpPr>
        <p:spPr>
          <a:xfrm rot="0" flipV="1">
            <a:off x="10815955" y="2962910"/>
            <a:ext cx="11430" cy="8051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도형 56"/>
          <p:cNvCxnSpPr/>
          <p:nvPr/>
        </p:nvCxnSpPr>
        <p:spPr>
          <a:xfrm rot="0" flipV="1">
            <a:off x="8858250" y="3227070"/>
            <a:ext cx="1958975" cy="562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도형 11"/>
          <p:cNvCxnSpPr/>
          <p:nvPr/>
        </p:nvCxnSpPr>
        <p:spPr>
          <a:xfrm rot="0" flipH="1">
            <a:off x="2112645" y="3184525"/>
            <a:ext cx="2133600" cy="17094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27575" y="354965"/>
            <a:ext cx="2997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 rot="0">
            <a:off x="1219835" y="2821940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SoundManager 스크립트에서 AudioClip을 배열로 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6819265" y="4172585"/>
            <a:ext cx="41294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Volume( ) 함수를 생성하고 매개변수에 float 변수로 오디오 소스의 볼륨 값으로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28" descr="C:/Users/Admin1/AppData/Roaming/PolarisOffice/ETemp/17016_18079352/fImage2021520457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434465"/>
            <a:ext cx="4123690" cy="1242695"/>
          </a:xfrm>
          <a:prstGeom prst="roundRect"/>
          <a:solidFill>
            <a:srgbClr val="EDEDED"/>
          </a:solidFill>
        </p:spPr>
      </p:pic>
      <p:pic>
        <p:nvPicPr>
          <p:cNvPr id="1218" name="그림 38" descr="C:/Users/Admin1/AppData/Roaming/PolarisOffice/ETemp/17016_18079352/fImage27816206147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30020"/>
            <a:ext cx="4140200" cy="26187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80255" y="363855"/>
            <a:ext cx="30321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12850" y="2642870"/>
            <a:ext cx="414782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폴더에서 Texture에 Noodle 스프라이트 이미지를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Handle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3485" y="1271905"/>
            <a:ext cx="1294130" cy="1207135"/>
          </a:xfrm>
          <a:prstGeom prst="roundRect"/>
          <a:solidFill>
            <a:srgbClr val="EDEDED"/>
          </a:solidFill>
        </p:spPr>
      </p:pic>
      <p:pic>
        <p:nvPicPr>
          <p:cNvPr id="1218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48585" y="1271905"/>
            <a:ext cx="2710180" cy="1216025"/>
          </a:xfrm>
          <a:prstGeom prst="roundRect"/>
          <a:solidFill>
            <a:srgbClr val="EDEDED"/>
          </a:solidFill>
        </p:spPr>
      </p:pic>
      <p:pic>
        <p:nvPicPr>
          <p:cNvPr id="1219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1580" y="4239260"/>
            <a:ext cx="4137025" cy="906780"/>
          </a:xfrm>
          <a:prstGeom prst="roundRect"/>
          <a:solidFill>
            <a:srgbClr val="EDEDED"/>
          </a:solidFill>
        </p:spPr>
      </p:pic>
      <p:sp>
        <p:nvSpPr>
          <p:cNvPr id="1220" name="텍스트 상자 10"/>
          <p:cNvSpPr txBox="1">
            <a:spLocks/>
          </p:cNvSpPr>
          <p:nvPr/>
        </p:nvSpPr>
        <p:spPr>
          <a:xfrm rot="0">
            <a:off x="1216025" y="524891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Volume 오브젝트의 </a:t>
            </a:r>
            <a:r>
              <a:rPr lang="ko-KR" sz="1800">
                <a:latin typeface="맑은 고딕" charset="0"/>
                <a:ea typeface="맑은 고딕" charset="0"/>
              </a:rPr>
              <a:t>On Value Changed에 </a:t>
            </a:r>
            <a:r>
              <a:rPr lang="ko-KR" sz="1800">
                <a:latin typeface="맑은 고딕" charset="0"/>
                <a:ea typeface="맑은 고딕" charset="0"/>
              </a:rPr>
              <a:t>VolumeControl( )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1671955"/>
            <a:ext cx="1239520" cy="1878330"/>
          </a:xfrm>
          <a:prstGeom prst="roundRect"/>
          <a:solidFill>
            <a:srgbClr val="EDEDED"/>
          </a:solidFill>
        </p:spPr>
      </p:pic>
      <p:pic>
        <p:nvPicPr>
          <p:cNvPr id="1222" name="그림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13420" y="1271905"/>
            <a:ext cx="2668905" cy="2752090"/>
          </a:xfrm>
          <a:prstGeom prst="roundRect"/>
          <a:solidFill>
            <a:srgbClr val="EDEDED"/>
          </a:solidFill>
        </p:spPr>
      </p:pic>
      <p:sp>
        <p:nvSpPr>
          <p:cNvPr id="1223" name="텍스트 상자 19"/>
          <p:cNvSpPr txBox="1">
            <a:spLocks/>
          </p:cNvSpPr>
          <p:nvPr/>
        </p:nvSpPr>
        <p:spPr>
          <a:xfrm rot="0">
            <a:off x="6837680" y="4119880"/>
            <a:ext cx="41478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 Button 오브젝트 3개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Siren Button과 Explosion Button 그리고 Magic Button으로 각각의 Button 오브젝트의 이름을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