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96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0" Type="http://schemas.openxmlformats.org/officeDocument/2006/relationships/image" Target="../media/fImage45761066500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3" Type="http://schemas.openxmlformats.org/officeDocument/2006/relationships/image" Target="../media/fImage4305192935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3" Type="http://schemas.openxmlformats.org/officeDocument/2006/relationships/image" Target="../media/fImage48482058145.png"></Relationship><Relationship Id="rId4" Type="http://schemas.openxmlformats.org/officeDocument/2006/relationships/image" Target="../media/fImage91272063281.png"></Relationship><Relationship Id="rId5" Type="http://schemas.openxmlformats.org/officeDocument/2006/relationships/image" Target="../media/fImage63202076827.png"></Relationship><Relationship Id="rId6" Type="http://schemas.openxmlformats.org/officeDocument/2006/relationships/image" Target="../media/fImage35452089961.png"></Relationship><Relationship Id="rId7" Type="http://schemas.openxmlformats.org/officeDocument/2006/relationships/image" Target="../media/fImage12569223491.png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6666117741.png"></Relationship><Relationship Id="rId3" Type="http://schemas.openxmlformats.org/officeDocument/2006/relationships/image" Target="../media/fImage549231828467.png"></Relationship><Relationship Id="rId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85062522382.png"></Relationship><Relationship Id="rId3" Type="http://schemas.openxmlformats.org/officeDocument/2006/relationships/image" Target="../media/fImage53842537421.png"></Relationship><Relationship Id="rId4" Type="http://schemas.openxmlformats.org/officeDocument/2006/relationships/image" Target="../media/fImage191472558716.png"></Relationship><Relationship Id="rId5" Type="http://schemas.openxmlformats.org/officeDocument/2006/relationships/image" Target="../media/fImage54382569718.png"></Relationship><Relationship Id="rId6" Type="http://schemas.openxmlformats.org/officeDocument/2006/relationships/image" Target="../media/fImage51232579895.png"></Relationship><Relationship Id="rId7" Type="http://schemas.openxmlformats.org/officeDocument/2006/relationships/image" Target="../media/fImage19602258544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0929936334.png"></Relationship><Relationship Id="rId4" Type="http://schemas.openxmlformats.org/officeDocument/2006/relationships/image" Target="../media/fImage208231766500.png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89717341.png"></Relationship><Relationship Id="rId3" Type="http://schemas.openxmlformats.org/officeDocument/2006/relationships/image" Target="../media/fImage29055174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876800" y="394335"/>
            <a:ext cx="2449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026535"/>
            <a:ext cx="389128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0020" y="1313180"/>
            <a:ext cx="1937385" cy="2586355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9345" y="1313180"/>
            <a:ext cx="1716405" cy="915035"/>
          </a:xfrm>
          <a:prstGeom prst="rect"/>
          <a:noFill/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4085" y="1560830"/>
            <a:ext cx="875665" cy="650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21805" y="2344420"/>
            <a:ext cx="3877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1313180"/>
            <a:ext cx="2379980" cy="944245"/>
          </a:xfrm>
          <a:prstGeom prst="rect"/>
          <a:noFill/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78850" y="1885950"/>
            <a:ext cx="1245870" cy="1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482975"/>
            <a:ext cx="3874135" cy="1247775"/>
          </a:xfrm>
          <a:prstGeom prst="rect"/>
          <a:noFill/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4860290"/>
            <a:ext cx="3881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9345" y="2485390"/>
            <a:ext cx="171386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4583430"/>
            <a:ext cx="3882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26885" y="3754755"/>
            <a:ext cx="3881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322070"/>
            <a:ext cx="1970405" cy="3059430"/>
          </a:xfrm>
          <a:prstGeom prst="roundRect"/>
          <a:solidFill>
            <a:srgbClr val="EDEDED"/>
          </a:solidFill>
        </p:spPr>
      </p:pic>
      <p:pic>
        <p:nvPicPr>
          <p:cNvPr id="22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0" y="1313180"/>
            <a:ext cx="1713230" cy="890270"/>
          </a:xfrm>
          <a:prstGeom prst="rect"/>
          <a:noFill/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9980" y="2484755"/>
            <a:ext cx="1712595" cy="190563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13180"/>
            <a:ext cx="3880485" cy="231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4583430"/>
            <a:ext cx="39573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793230" y="2582545"/>
            <a:ext cx="39477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Zone Hurt 머티리얼을 Obstacle의 Mesh Renderer에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470025"/>
            <a:ext cx="1920875" cy="2986405"/>
          </a:xfrm>
          <a:prstGeom prst="roundRect"/>
          <a:solidFill>
            <a:srgbClr val="EDEDED"/>
          </a:solidFill>
        </p:spPr>
      </p:pic>
      <p:pic>
        <p:nvPicPr>
          <p:cNvPr id="22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3140" y="1463040"/>
            <a:ext cx="1854200" cy="948055"/>
          </a:xfrm>
          <a:prstGeom prst="rect"/>
          <a:noFill/>
        </p:spPr>
      </p:pic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3140" y="2623820"/>
            <a:ext cx="1845945" cy="1832610"/>
          </a:xfrm>
          <a:prstGeom prst="roundRect"/>
          <a:solidFill>
            <a:srgbClr val="EDEDED"/>
          </a:solidFill>
        </p:spPr>
      </p:pic>
      <p:pic>
        <p:nvPicPr>
          <p:cNvPr id="24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474470"/>
            <a:ext cx="2574925" cy="995045"/>
          </a:xfrm>
          <a:prstGeom prst="rect"/>
          <a:noFill/>
        </p:spPr>
      </p:pic>
      <p:pic>
        <p:nvPicPr>
          <p:cNvPr id="25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5685" y="1606550"/>
            <a:ext cx="805815" cy="755015"/>
          </a:xfrm>
          <a:prstGeom prst="roundRect"/>
          <a:solidFill>
            <a:srgbClr val="EDEDED"/>
          </a:solidFill>
        </p:spPr>
      </p:pic>
      <p:cxnSp>
        <p:nvCxnSpPr>
          <p:cNvPr id="26" name="도형 41"/>
          <p:cNvCxnSpPr>
            <a:stCxn id="25" idx="1"/>
          </p:cNvCxnSpPr>
          <p:nvPr/>
        </p:nvCxnSpPr>
        <p:spPr>
          <a:xfrm rot="0" flipH="1">
            <a:off x="9227820" y="1983740"/>
            <a:ext cx="698500" cy="1117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4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0690" y="3699510"/>
            <a:ext cx="3942080" cy="1829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76800" y="394335"/>
            <a:ext cx="24498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3776980"/>
            <a:ext cx="39573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596390"/>
            <a:ext cx="3949065" cy="2020570"/>
          </a:xfrm>
          <a:prstGeom prst="roundRect"/>
          <a:solidFill>
            <a:srgbClr val="EDEDED"/>
          </a:solidFill>
        </p:spPr>
      </p:pic>
      <p:pic>
        <p:nvPicPr>
          <p:cNvPr id="22" name="그림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597660"/>
            <a:ext cx="4032250" cy="2019300"/>
          </a:xfrm>
          <a:prstGeom prst="roundRect"/>
          <a:solidFill>
            <a:srgbClr val="EDEDED"/>
          </a:solidFill>
        </p:spPr>
      </p:pic>
      <p:sp>
        <p:nvSpPr>
          <p:cNvPr id="23" name="텍스트 상자 59"/>
          <p:cNvSpPr txBox="1">
            <a:spLocks/>
          </p:cNvSpPr>
          <p:nvPr/>
        </p:nvSpPr>
        <p:spPr>
          <a:xfrm rot="0">
            <a:off x="6805295" y="3773805"/>
            <a:ext cx="40354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833235" y="3211195"/>
            <a:ext cx="390842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물리적인 충돌을 바닥과 했을 때 Boolean 변수를 활성화하여 Space Bar 입력을 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바닥과 충돌이 벗어났을 때 Boolean 변수를 비활성화하여 Space Bar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입력할 수 없도록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26210" y="4039870"/>
            <a:ext cx="3945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물리적인 충돌을 감지하는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충돌했을 때, 충돌 중일 때, 충돌을 벗어났을 때 동작하는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115" y="1479550"/>
            <a:ext cx="3942715" cy="2378075"/>
          </a:xfrm>
          <a:prstGeom prst="roundRect"/>
          <a:solidFill>
            <a:srgbClr val="EDEDED"/>
          </a:solidFill>
        </p:spPr>
      </p:pic>
      <p:pic>
        <p:nvPicPr>
          <p:cNvPr id="37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91615"/>
            <a:ext cx="3899535" cy="15100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6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412875" y="5181600"/>
            <a:ext cx="39579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이름을 Sensor라고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837045" y="4069715"/>
            <a:ext cx="40544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Obstacle 오브젝트에 Sensor 오브젝트를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Sensor 오브젝트에 Box Collider를 추가하고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4145" y="1528445"/>
            <a:ext cx="1853565" cy="3501390"/>
          </a:xfrm>
          <a:prstGeom prst="roundRect"/>
          <a:solidFill>
            <a:srgbClr val="EDEDED"/>
          </a:solidFill>
        </p:spPr>
      </p:pic>
      <p:pic>
        <p:nvPicPr>
          <p:cNvPr id="27" name="그림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885" y="1592580"/>
            <a:ext cx="1845945" cy="943610"/>
          </a:xfrm>
          <a:prstGeom prst="rect"/>
          <a:noFill/>
        </p:spPr>
      </p:pic>
      <p:pic>
        <p:nvPicPr>
          <p:cNvPr id="28" name="그림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16630" y="2676525"/>
            <a:ext cx="1845945" cy="2345055"/>
          </a:xfrm>
          <a:prstGeom prst="roundRect"/>
          <a:solidFill>
            <a:srgbClr val="EDEDED"/>
          </a:solidFill>
        </p:spPr>
      </p:pic>
      <p:pic>
        <p:nvPicPr>
          <p:cNvPr id="29" name="그림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539240"/>
            <a:ext cx="1675765" cy="729615"/>
          </a:xfrm>
          <a:prstGeom prst="rect"/>
          <a:noFill/>
        </p:spPr>
      </p:pic>
      <p:pic>
        <p:nvPicPr>
          <p:cNvPr id="30" name="그림 8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1405" y="1532255"/>
            <a:ext cx="2172335" cy="729615"/>
          </a:xfrm>
          <a:prstGeom prst="rect"/>
          <a:noFill/>
        </p:spPr>
      </p:pic>
      <p:pic>
        <p:nvPicPr>
          <p:cNvPr id="31" name="그림 8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2436495"/>
            <a:ext cx="4029075" cy="1546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59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346960"/>
            <a:ext cx="395732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37045" y="3978910"/>
            <a:ext cx="40354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3040" y="1828165"/>
            <a:ext cx="973455" cy="416560"/>
          </a:xfrm>
          <a:prstGeom prst="rect"/>
          <a:noFill/>
        </p:spPr>
      </p:pic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599565"/>
            <a:ext cx="4041140" cy="224980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5925" y="1816735"/>
            <a:ext cx="973455" cy="41656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9445" y="1821815"/>
            <a:ext cx="973455" cy="416560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24345" y="3269615"/>
            <a:ext cx="42576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FixedUpdate에 RigidBody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MovePosition( ) 함수를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3582035"/>
            <a:ext cx="39446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89710"/>
            <a:ext cx="4267835" cy="1586865"/>
          </a:xfrm>
          <a:prstGeom prst="roundRect"/>
          <a:solidFill>
            <a:srgbClr val="EDEDED"/>
          </a:solidFill>
        </p:spPr>
      </p:pic>
      <p:pic>
        <p:nvPicPr>
          <p:cNvPr id="36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195" y="1485900"/>
            <a:ext cx="3937635" cy="1922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8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4657725"/>
            <a:ext cx="4258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34465" y="4105910"/>
            <a:ext cx="394525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물리적인 충돌을 하지 않는 충돌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Collider와 충돌했을 때 게임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 descr="C:/Users/Admin1/AppData/Roaming/PolarisOffice/ETemp/6864_14126152/fImage1689717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8275" y="1340485"/>
            <a:ext cx="3932555" cy="2667000"/>
          </a:xfrm>
          <a:prstGeom prst="roundRect"/>
          <a:solidFill>
            <a:srgbClr val="EDEDED"/>
          </a:solidFill>
        </p:spPr>
      </p:pic>
      <p:pic>
        <p:nvPicPr>
          <p:cNvPr id="37" name="그림 4" descr="C:/Users/Admin1/AppData/Roaming/PolarisOffice/ETemp/6864_14126152/fImage2905517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61110"/>
            <a:ext cx="4265295" cy="3311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