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214" r:id="rId12"/>
  </p:sldMasterIdLst>
  <p:notesMasterIdLst>
    <p:notesMasterId r:id="rId14"/>
  </p:notesMasterIdLst>
  <p:sldIdLst>
    <p:sldId id="294" r:id="rId16"/>
    <p:sldId id="295" r:id="rId18"/>
    <p:sldId id="296" r:id="rId20"/>
    <p:sldId id="316" r:id="rId22"/>
    <p:sldId id="291" r:id="rId24"/>
    <p:sldId id="297" r:id="rId25"/>
    <p:sldId id="298" r:id="rId26"/>
    <p:sldId id="299" r:id="rId28"/>
    <p:sldId id="300" r:id="rId30"/>
    <p:sldId id="301" r:id="rId31"/>
    <p:sldId id="302" r:id="rId32"/>
    <p:sldId id="292" r:id="rId33"/>
    <p:sldId id="303" r:id="rId35"/>
    <p:sldId id="304" r:id="rId36"/>
    <p:sldId id="306" r:id="rId37"/>
    <p:sldId id="307" r:id="rId39"/>
    <p:sldId id="308" r:id="rId41"/>
    <p:sldId id="309" r:id="rId43"/>
    <p:sldId id="310" r:id="rId45"/>
    <p:sldId id="311" r:id="rId47"/>
    <p:sldId id="312" r:id="rId49"/>
    <p:sldId id="313" r:id="rId51"/>
    <p:sldId id="314" r:id="rId53"/>
    <p:sldId id="315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8" Type="http://schemas.openxmlformats.org/officeDocument/2006/relationships/slide" Target="slides/slide8.xml"></Relationship><Relationship Id="rId30" Type="http://schemas.openxmlformats.org/officeDocument/2006/relationships/slide" Target="slides/slide9.xml"></Relationship><Relationship Id="rId31" Type="http://schemas.openxmlformats.org/officeDocument/2006/relationships/slide" Target="slides/slide10.xml"></Relationship><Relationship Id="rId32" Type="http://schemas.openxmlformats.org/officeDocument/2006/relationships/slide" Target="slides/slide11.xml"></Relationship><Relationship Id="rId33" Type="http://schemas.openxmlformats.org/officeDocument/2006/relationships/slide" Target="slides/slide12.xml"></Relationship><Relationship Id="rId35" Type="http://schemas.openxmlformats.org/officeDocument/2006/relationships/slide" Target="slides/slide13.xml"></Relationship><Relationship Id="rId36" Type="http://schemas.openxmlformats.org/officeDocument/2006/relationships/slide" Target="slides/slide14.xml"></Relationship><Relationship Id="rId37" Type="http://schemas.openxmlformats.org/officeDocument/2006/relationships/slide" Target="slides/slide15.xml"></Relationship><Relationship Id="rId39" Type="http://schemas.openxmlformats.org/officeDocument/2006/relationships/slide" Target="slides/slide16.xml"></Relationship><Relationship Id="rId41" Type="http://schemas.openxmlformats.org/officeDocument/2006/relationships/slide" Target="slides/slide17.xml"></Relationship><Relationship Id="rId43" Type="http://schemas.openxmlformats.org/officeDocument/2006/relationships/slide" Target="slides/slide18.xml"></Relationship><Relationship Id="rId45" Type="http://schemas.openxmlformats.org/officeDocument/2006/relationships/slide" Target="slides/slide19.xml"></Relationship><Relationship Id="rId47" Type="http://schemas.openxmlformats.org/officeDocument/2006/relationships/slide" Target="slides/slide20.xml"></Relationship><Relationship Id="rId49" Type="http://schemas.openxmlformats.org/officeDocument/2006/relationships/slide" Target="slides/slide21.xml"></Relationship><Relationship Id="rId51" Type="http://schemas.openxmlformats.org/officeDocument/2006/relationships/slide" Target="slides/slide22.xml"></Relationship><Relationship Id="rId53" Type="http://schemas.openxmlformats.org/officeDocument/2006/relationships/slide" Target="slides/slide23.xml"></Relationship><Relationship Id="rId55" Type="http://schemas.openxmlformats.org/officeDocument/2006/relationships/slide" Target="slides/slide24.xml"></Relationship><Relationship Id="rId64" Type="http://schemas.openxmlformats.org/officeDocument/2006/relationships/viewProps" Target="viewProps.xml"></Relationship><Relationship Id="rId6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2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0.xml"></Relationship></Relationships>
</file>

<file path=ppt/notesSlides/_rels/notesSlide2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1.xml"></Relationship></Relationships>
</file>

<file path=ppt/notesSlides/_rels/notesSlide2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2.xml"></Relationship></Relationships>
</file>

<file path=ppt/notesSlides/_rels/notesSlide2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3.xml"></Relationship></Relationships>
</file>

<file path=ppt/notesSlides/_rels/notesSlide2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4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126" r:id="rId1"/>
    <p:sldLayoutId id="2147486127" r:id="rId2"/>
    <p:sldLayoutId id="2147486128" r:id="rId3"/>
    <p:sldLayoutId id="2147486129" r:id="rId4"/>
    <p:sldLayoutId id="2147486130" r:id="rId5"/>
    <p:sldLayoutId id="2147486131" r:id="rId6"/>
    <p:sldLayoutId id="2147486132" r:id="rId7"/>
    <p:sldLayoutId id="2147486133" r:id="rId8"/>
    <p:sldLayoutId id="2147486134" r:id="rId9"/>
    <p:sldLayoutId id="2147486135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40558127141.png"></Relationship><Relationship Id="rId3" Type="http://schemas.openxmlformats.org/officeDocument/2006/relationships/image" Target="../media/fImage211862728467.png"></Relationship><Relationship Id="rId4" Type="http://schemas.openxmlformats.org/officeDocument/2006/relationships/notesSlide" Target="../notesSlides/notesSlide1.xml"></Relationship><Relationship Id="rId5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226374495447.png"></Relationship><Relationship Id="rId3" Type="http://schemas.openxmlformats.org/officeDocument/2006/relationships/image" Target="../media/fImage40644541726.png"></Relationship><Relationship Id="rId4" Type="http://schemas.openxmlformats.org/officeDocument/2006/relationships/image" Target="../media/fImage41594554771.png"></Relationship><Relationship Id="rId5" Type="http://schemas.openxmlformats.org/officeDocument/2006/relationships/image" Target="../media/fImage61714561538.png"></Relationship><Relationship Id="rId6" Type="http://schemas.openxmlformats.org/officeDocument/2006/relationships/image" Target="../media/fImage40104711869.png"></Relationship><Relationship Id="rId7" Type="http://schemas.openxmlformats.org/officeDocument/2006/relationships/image" Target="../media/fImage40644729912.png"></Relationship><Relationship Id="rId8" Type="http://schemas.openxmlformats.org/officeDocument/2006/relationships/image" Target="../media/fImage41594735667.png"></Relationship><Relationship Id="rId13" Type="http://schemas.openxmlformats.org/officeDocument/2006/relationships/notesSlide" Target="../notesSlides/notesSlide10.xml"></Relationship><Relationship Id="rId14" Type="http://schemas.openxmlformats.org/officeDocument/2006/relationships/image" Target="../media/fImage185935541.png"></Relationship><Relationship Id="rId15" Type="http://schemas.openxmlformats.org/officeDocument/2006/relationships/image" Target="../media/fImage18583568467.png"></Relationship><Relationship Id="rId16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45714593811.png"></Relationship><Relationship Id="rId4" Type="http://schemas.openxmlformats.org/officeDocument/2006/relationships/image" Target="../media/fImage16105485333.png"></Relationship><Relationship Id="rId5" Type="http://schemas.openxmlformats.org/officeDocument/2006/relationships/notesSlide" Target="../notesSlides/notesSlide11.xml"></Relationship><Relationship Id="rId6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5" Type="http://schemas.openxmlformats.org/officeDocument/2006/relationships/notesSlide" Target="../notesSlides/notesSlide12.xml"></Relationship><Relationship Id="rId22" Type="http://schemas.openxmlformats.org/officeDocument/2006/relationships/image" Target="../media/fImage295483705724.jpeg"></Relationship><Relationship Id="rId23" Type="http://schemas.openxmlformats.org/officeDocument/2006/relationships/image" Target="../media/fImage169704987673.png"></Relationship><Relationship Id="rId24" Type="http://schemas.openxmlformats.org/officeDocument/2006/relationships/image" Target="../media/fImage49614994664.png"></Relationship><Relationship Id="rId25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4" Type="http://schemas.openxmlformats.org/officeDocument/2006/relationships/image" Target="../media/fImage191385015141.png"></Relationship><Relationship Id="rId5" Type="http://schemas.openxmlformats.org/officeDocument/2006/relationships/image" Target="../media/fImage77175027711.png"></Relationship><Relationship Id="rId6" Type="http://schemas.openxmlformats.org/officeDocument/2006/relationships/notesSlide" Target="../notesSlides/notesSlide13.xml"></Relationship><Relationship Id="rId9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4" Type="http://schemas.openxmlformats.org/officeDocument/2006/relationships/image" Target="../media/fImage51935165547.png"></Relationship><Relationship Id="rId5" Type="http://schemas.openxmlformats.org/officeDocument/2006/relationships/image" Target="../media/fImage51055177644.png"></Relationship><Relationship Id="rId7" Type="http://schemas.openxmlformats.org/officeDocument/2006/relationships/notesSlide" Target="../notesSlides/notesSlide14.xml"></Relationship><Relationship Id="rId8" Type="http://schemas.openxmlformats.org/officeDocument/2006/relationships/image" Target="../media/fImage123044601478.png"></Relationship><Relationship Id="rId9" Type="http://schemas.openxmlformats.org/officeDocument/2006/relationships/image" Target="../media/fImage125814619358.png"></Relationship><Relationship Id="rId10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312332241.png"></Relationship><Relationship Id="rId3" Type="http://schemas.openxmlformats.org/officeDocument/2006/relationships/image" Target="../media/fImage62293238467.png"></Relationship><Relationship Id="rId4" Type="http://schemas.openxmlformats.org/officeDocument/2006/relationships/image" Target="../media/fImage111573256334.png"></Relationship><Relationship Id="rId5" Type="http://schemas.openxmlformats.org/officeDocument/2006/relationships/notesSlide" Target="../notesSlides/notesSlide15.xml"></Relationship><Relationship Id="rId6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67343366500.png"></Relationship><Relationship Id="rId3" Type="http://schemas.openxmlformats.org/officeDocument/2006/relationships/image" Target="../media/fImage11983379169.png"></Relationship><Relationship Id="rId4" Type="http://schemas.openxmlformats.org/officeDocument/2006/relationships/image" Target="../media/fImage59943385724.png"></Relationship><Relationship Id="rId5" Type="http://schemas.openxmlformats.org/officeDocument/2006/relationships/image" Target="../media/fImage91553391478.png"></Relationship><Relationship Id="rId6" Type="http://schemas.openxmlformats.org/officeDocument/2006/relationships/notesSlide" Target="../notesSlides/notesSlide16.xml"></Relationship><Relationship Id="rId7" Type="http://schemas.openxmlformats.org/officeDocument/2006/relationships/slideLayout" Target="../slideLayouts/slideLayout5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31083529358.png"></Relationship><Relationship Id="rId3" Type="http://schemas.openxmlformats.org/officeDocument/2006/relationships/image" Target="../media/fImage255823536962.png"></Relationship><Relationship Id="rId4" Type="http://schemas.openxmlformats.org/officeDocument/2006/relationships/image" Target="../media/fImage95143574464.png"></Relationship><Relationship Id="rId5" Type="http://schemas.openxmlformats.org/officeDocument/2006/relationships/notesSlide" Target="../notesSlides/notesSlide17.xml"></Relationship><Relationship Id="rId6" Type="http://schemas.openxmlformats.org/officeDocument/2006/relationships/slideLayout" Target="../slideLayouts/slideLayout5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69013705705.png"></Relationship><Relationship Id="rId3" Type="http://schemas.openxmlformats.org/officeDocument/2006/relationships/image" Target="../media/fImage122093748145.png"></Relationship><Relationship Id="rId4" Type="http://schemas.openxmlformats.org/officeDocument/2006/relationships/image" Target="../media/fImage218493883281.png"></Relationship><Relationship Id="rId5" Type="http://schemas.openxmlformats.org/officeDocument/2006/relationships/image" Target="../media/fImage327023896827.png"></Relationship><Relationship Id="rId6" Type="http://schemas.openxmlformats.org/officeDocument/2006/relationships/image" Target="../media/fImage294413909961.png"></Relationship><Relationship Id="rId7" Type="http://schemas.openxmlformats.org/officeDocument/2006/relationships/image" Target="../media/fImage32631391491.png"></Relationship><Relationship Id="rId8" Type="http://schemas.openxmlformats.org/officeDocument/2006/relationships/notesSlide" Target="../notesSlides/notesSlide18.xml"></Relationship><Relationship Id="rId9" Type="http://schemas.openxmlformats.org/officeDocument/2006/relationships/slideLayout" Target="../slideLayouts/slideLayout5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fImage11601637841.png"></Relationship><Relationship Id="rId3" Type="http://schemas.openxmlformats.org/officeDocument/2006/relationships/image" Target="../media/fImage1005323798467.png"></Relationship><Relationship Id="rId4" Type="http://schemas.openxmlformats.org/officeDocument/2006/relationships/image" Target="../media/fImage999983806334.png"></Relationship><Relationship Id="rId5" Type="http://schemas.openxmlformats.org/officeDocument/2006/relationships/image" Target="../media/fImage1036213816500.png"></Relationship><Relationship Id="rId6" Type="http://schemas.openxmlformats.org/officeDocument/2006/relationships/image" Target="../media/fImage186923839169.png"></Relationship><Relationship Id="rId7" Type="http://schemas.openxmlformats.org/officeDocument/2006/relationships/image" Target="../media/fImage43453855724.png"></Relationship><Relationship Id="rId8" Type="http://schemas.openxmlformats.org/officeDocument/2006/relationships/image" Target="../media/fImage44363861478.png"></Relationship><Relationship Id="rId9" Type="http://schemas.openxmlformats.org/officeDocument/2006/relationships/image" Target="../media/fImage43093879358.png"></Relationship><Relationship Id="rId10" Type="http://schemas.openxmlformats.org/officeDocument/2006/relationships/image" Target="../media/fImage44363886962.png"></Relationship><Relationship Id="rId11" Type="http://schemas.openxmlformats.org/officeDocument/2006/relationships/notesSlide" Target="../notesSlides/notesSlide19.xml"></Relationship><Relationship Id="rId12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4065842826334.png"></Relationship><Relationship Id="rId3" Type="http://schemas.openxmlformats.org/officeDocument/2006/relationships/image" Target="../media/fImage69912836500.png"></Relationship><Relationship Id="rId4" Type="http://schemas.openxmlformats.org/officeDocument/2006/relationships/image" Target="../media/fImage106292849169.png"></Relationship><Relationship Id="rId5" Type="http://schemas.openxmlformats.org/officeDocument/2006/relationships/image" Target="../media/fImage75242895724.png"></Relationship><Relationship Id="rId6" Type="http://schemas.openxmlformats.org/officeDocument/2006/relationships/notesSlide" Target="../notesSlides/notesSlide2.xml"></Relationship><Relationship Id="rId7" Type="http://schemas.openxmlformats.org/officeDocument/2006/relationships/slideLayout" Target="../slideLayouts/slideLayout5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image" Target="../media/fImage228974044464.png"></Relationship><Relationship Id="rId3" Type="http://schemas.openxmlformats.org/officeDocument/2006/relationships/image" Target="../media/fImage226304055705.png"></Relationship><Relationship Id="rId4" Type="http://schemas.openxmlformats.org/officeDocument/2006/relationships/image" Target="../media/fImage226934068145.png"></Relationship><Relationship Id="rId5" Type="http://schemas.openxmlformats.org/officeDocument/2006/relationships/image" Target="../media/fImage224774073281.png"></Relationship><Relationship Id="rId6" Type="http://schemas.openxmlformats.org/officeDocument/2006/relationships/image" Target="../media/fImage117804086827.png"></Relationship><Relationship Id="rId7" Type="http://schemas.openxmlformats.org/officeDocument/2006/relationships/image" Target="../media/fImage43454099961.png"></Relationship><Relationship Id="rId8" Type="http://schemas.openxmlformats.org/officeDocument/2006/relationships/image" Target="../media/fImage4436410491.png"></Relationship><Relationship Id="rId9" Type="http://schemas.openxmlformats.org/officeDocument/2006/relationships/image" Target="../media/fImage43094112995.png"></Relationship><Relationship Id="rId10" Type="http://schemas.openxmlformats.org/officeDocument/2006/relationships/image" Target="../media/fImage44364121942.png"></Relationship><Relationship Id="rId11" Type="http://schemas.openxmlformats.org/officeDocument/2006/relationships/notesSlide" Target="../notesSlides/notesSlide20.xml"></Relationship><Relationship Id="rId12" Type="http://schemas.openxmlformats.org/officeDocument/2006/relationships/slideLayout" Target="../slideLayouts/slideLayout5.xml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image" Target="../media/fImage204494284827.png"></Relationship><Relationship Id="rId3" Type="http://schemas.openxmlformats.org/officeDocument/2006/relationships/image" Target="../media/fImage164844295436.png"></Relationship><Relationship Id="rId4" Type="http://schemas.openxmlformats.org/officeDocument/2006/relationships/image" Target="../media/fImage229234322391.png"></Relationship><Relationship Id="rId5" Type="http://schemas.openxmlformats.org/officeDocument/2006/relationships/notesSlide" Target="../notesSlides/notesSlide21.xml"></Relationship><Relationship Id="rId6" Type="http://schemas.openxmlformats.org/officeDocument/2006/relationships/slideLayout" Target="../slideLayouts/slideLayout5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image" Target="../media/fImage1895841841.png"></Relationship><Relationship Id="rId3" Type="http://schemas.openxmlformats.org/officeDocument/2006/relationships/image" Target="../media/fImage136554198467.png"></Relationship><Relationship Id="rId4" Type="http://schemas.openxmlformats.org/officeDocument/2006/relationships/image" Target="../media/fImage244794216334.png"></Relationship><Relationship Id="rId5" Type="http://schemas.openxmlformats.org/officeDocument/2006/relationships/notesSlide" Target="../notesSlides/notesSlide22.xml"></Relationship><Relationship Id="rId6" Type="http://schemas.openxmlformats.org/officeDocument/2006/relationships/slideLayout" Target="../slideLayouts/slideLayout5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image" Target="../media/fImage194304326500.png"></Relationship><Relationship Id="rId3" Type="http://schemas.openxmlformats.org/officeDocument/2006/relationships/image" Target="../media/fImage160984339169.png"></Relationship><Relationship Id="rId4" Type="http://schemas.openxmlformats.org/officeDocument/2006/relationships/image" Target="../media/fImage255544515724.png"></Relationship><Relationship Id="rId5" Type="http://schemas.openxmlformats.org/officeDocument/2006/relationships/notesSlide" Target="../notesSlides/notesSlide23.xml"></Relationship><Relationship Id="rId6" Type="http://schemas.openxmlformats.org/officeDocument/2006/relationships/slideLayout" Target="../slideLayouts/slideLayout5.xml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image" Target="../media/fImage275134501478.png"></Relationship><Relationship Id="rId3" Type="http://schemas.openxmlformats.org/officeDocument/2006/relationships/image" Target="../media/fImage261254549358.png"></Relationship><Relationship Id="rId4" Type="http://schemas.openxmlformats.org/officeDocument/2006/relationships/notesSlide" Target="../notesSlides/notesSlide24.xml"></Relationship><Relationship Id="rId5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347523021478.png"></Relationship><Relationship Id="rId3" Type="http://schemas.openxmlformats.org/officeDocument/2006/relationships/image" Target="../media/fImage42973039358.png"></Relationship><Relationship Id="rId4" Type="http://schemas.openxmlformats.org/officeDocument/2006/relationships/image" Target="../media/fImage275203046962.png"></Relationship><Relationship Id="rId5" Type="http://schemas.openxmlformats.org/officeDocument/2006/relationships/image" Target="../media/fImage44283074464.png"></Relationship><Relationship Id="rId6" Type="http://schemas.openxmlformats.org/officeDocument/2006/relationships/image" Target="../media/fImage31683085705.png"></Relationship><Relationship Id="rId9" Type="http://schemas.openxmlformats.org/officeDocument/2006/relationships/notesSlide" Target="../notesSlides/notesSlide3.xml"></Relationship><Relationship Id="rId10" Type="http://schemas.openxmlformats.org/officeDocument/2006/relationships/image" Target="../media/fImage2446744741.png"></Relationship><Relationship Id="rId11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415713108145.png"></Relationship><Relationship Id="rId4" Type="http://schemas.openxmlformats.org/officeDocument/2006/relationships/notesSlide" Target="../notesSlides/notesSlide4.xml"></Relationship><Relationship Id="rId5" Type="http://schemas.openxmlformats.org/officeDocument/2006/relationships/image" Target="../media/fImage455135641.png"></Relationship><Relationship Id="rId6" Type="http://schemas.openxmlformats.org/officeDocument/2006/relationships/image" Target="../media/fImage42973039358.png"></Relationship><Relationship Id="rId7" Type="http://schemas.openxmlformats.org/officeDocument/2006/relationships/image" Target="../media/fImage127933598467.png"></Relationship><Relationship Id="rId8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4" Type="http://schemas.openxmlformats.org/officeDocument/2006/relationships/notesSlide" Target="../notesSlides/notesSlide5.xml"></Relationship><Relationship Id="rId23" Type="http://schemas.openxmlformats.org/officeDocument/2006/relationships/image" Target="../media/fImage50043163281.png"></Relationship><Relationship Id="rId24" Type="http://schemas.openxmlformats.org/officeDocument/2006/relationships/image" Target="../media/fImage85063176827.png"></Relationship><Relationship Id="rId25" Type="http://schemas.openxmlformats.org/officeDocument/2006/relationships/image" Target="../media/fImage29523219961.png"></Relationship><Relationship Id="rId27" Type="http://schemas.openxmlformats.org/officeDocument/2006/relationships/image" Target="../media/fImage3349343452995.png"></Relationship><Relationship Id="rId28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fImage113473461942.png"></Relationship><Relationship Id="rId4" Type="http://schemas.openxmlformats.org/officeDocument/2006/relationships/image" Target="../media/fImage115223474827.png"></Relationship><Relationship Id="rId6" Type="http://schemas.openxmlformats.org/officeDocument/2006/relationships/notesSlide" Target="../notesSlides/notesSlide6.xml"></Relationship><Relationship Id="rId7" Type="http://schemas.openxmlformats.org/officeDocument/2006/relationships/image" Target="../media/fImage61383636334.png"></Relationship><Relationship Id="rId8" Type="http://schemas.openxmlformats.org/officeDocument/2006/relationships/image" Target="../media/fImage1989133656500.png"></Relationship><Relationship Id="rId9" Type="http://schemas.openxmlformats.org/officeDocument/2006/relationships/image" Target="../media/fImage10263376153.png"></Relationship><Relationship Id="rId10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40303612391.png"></Relationship><Relationship Id="rId3" Type="http://schemas.openxmlformats.org/officeDocument/2006/relationships/image" Target="../media/fImage40103704604.png"></Relationship><Relationship Id="rId4" Type="http://schemas.openxmlformats.org/officeDocument/2006/relationships/image" Target="../media/fImage30643713902.png"></Relationship><Relationship Id="rId9" Type="http://schemas.openxmlformats.org/officeDocument/2006/relationships/notesSlide" Target="../notesSlides/notesSlide7.xml"></Relationship><Relationship Id="rId10" Type="http://schemas.openxmlformats.org/officeDocument/2006/relationships/image" Target="../media/fImage259543689169.png"></Relationship><Relationship Id="rId11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36171416962.png"></Relationship><Relationship Id="rId3" Type="http://schemas.openxmlformats.org/officeDocument/2006/relationships/image" Target="../media/fImage17571434464.png"></Relationship><Relationship Id="rId4" Type="http://schemas.openxmlformats.org/officeDocument/2006/relationships/image" Target="../media/fImage59191455705.png"></Relationship><Relationship Id="rId5" Type="http://schemas.openxmlformats.org/officeDocument/2006/relationships/image" Target="../media/fImage34581478145.png"></Relationship><Relationship Id="rId6" Type="http://schemas.openxmlformats.org/officeDocument/2006/relationships/image" Target="../media/fImage42601493281.png"></Relationship><Relationship Id="rId7" Type="http://schemas.openxmlformats.org/officeDocument/2006/relationships/notesSlide" Target="../notesSlides/notesSlide8.xml"></Relationship><Relationship Id="rId8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2468734327421.png"></Relationship><Relationship Id="rId3" Type="http://schemas.openxmlformats.org/officeDocument/2006/relationships/image" Target="../media/fImage2366184338716.png"></Relationship><Relationship Id="rId4" Type="http://schemas.openxmlformats.org/officeDocument/2006/relationships/image" Target="../media/fImage1290804479718.png"></Relationship><Relationship Id="rId5" Type="http://schemas.openxmlformats.org/officeDocument/2006/relationships/image" Target="../media/fImage1268824489895.png"></Relationship><Relationship Id="rId6" Type="http://schemas.openxmlformats.org/officeDocument/2006/relationships/notesSlide" Target="../notesSlides/notesSlide9.xml"></Relationship><Relationship Id="rId7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8820" y="379730"/>
            <a:ext cx="31438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Rect 0"/>
          <p:cNvSpPr txBox="1">
            <a:spLocks/>
          </p:cNvSpPr>
          <p:nvPr/>
        </p:nvSpPr>
        <p:spPr>
          <a:xfrm rot="0">
            <a:off x="1263650" y="5208905"/>
            <a:ext cx="414083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2000">
                <a:latin typeface="맑은 고딕" charset="0"/>
                <a:ea typeface="맑은 고딕" charset="0"/>
              </a:rPr>
              <a:t>Google에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mixamo라고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검색한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사이트에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접속하여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Sige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Up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for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Free를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6825615" y="5482590"/>
            <a:ext cx="4258310" cy="6788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sz="1800">
                <a:latin typeface="맑은 고딕" charset="0"/>
                <a:ea typeface="맑은 고딕" charset="0"/>
              </a:rPr>
              <a:t>그리고 Google 계정으로 로그인을 시도합니다.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4" name="그림 5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67460" y="1371600"/>
            <a:ext cx="4137025" cy="3708400"/>
          </a:xfrm>
          <a:prstGeom prst="rect"/>
          <a:noFill/>
        </p:spPr>
      </p:pic>
      <p:pic>
        <p:nvPicPr>
          <p:cNvPr id="1155" name="그림 52" descr="C:/Users/Admin1/AppData/Roaming/PolarisOffice/ETemp/21372_12698968/fImage21186272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359535"/>
            <a:ext cx="4250055" cy="40017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96460" y="380365"/>
            <a:ext cx="28028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 rot="0">
            <a:off x="6835775" y="5537835"/>
            <a:ext cx="416687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23. </a:t>
            </a:r>
            <a:r>
              <a:rPr lang="ko-KR" sz="1800">
                <a:latin typeface="맑은 고딕" charset="0"/>
                <a:ea typeface="맑은 고딕" charset="0"/>
              </a:rPr>
              <a:t>그리고 각각의 애니메이션을 Base Layer에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0" name="Rect 0"/>
          <p:cNvSpPr txBox="1">
            <a:spLocks/>
          </p:cNvSpPr>
          <p:nvPr/>
        </p:nvSpPr>
        <p:spPr>
          <a:xfrm rot="0">
            <a:off x="1184275" y="2752725"/>
            <a:ext cx="416687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21. </a:t>
            </a:r>
            <a:r>
              <a:rPr lang="ko-KR" sz="1800">
                <a:latin typeface="맑은 고딕" charset="0"/>
                <a:ea typeface="맑은 고딕" charset="0"/>
              </a:rPr>
              <a:t>그다음 애니메이션 파일을 유니티 프로젝트에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그림 173" descr="C:/Users/Admin1/AppData/Roaming/PolarisOffice/ETemp/9880_20815312/fImage22637449544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79195" y="1542415"/>
            <a:ext cx="2012315" cy="1048385"/>
          </a:xfrm>
          <a:prstGeom prst="roundRect"/>
          <a:solidFill>
            <a:srgbClr val="EDEDED"/>
          </a:solidFill>
        </p:spPr>
      </p:pic>
      <p:pic>
        <p:nvPicPr>
          <p:cNvPr id="1176" name="그림 180" descr="C:/Users/Admin1/AppData/Roaming/PolarisOffice/ETemp/9880_20815312/fImage40644541726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84370" y="1543050"/>
            <a:ext cx="868045" cy="1048385"/>
          </a:xfrm>
          <a:prstGeom prst="roundRect"/>
          <a:solidFill>
            <a:srgbClr val="EDEDED"/>
          </a:solidFill>
        </p:spPr>
      </p:pic>
      <p:pic>
        <p:nvPicPr>
          <p:cNvPr id="1177" name="그림 181" descr="C:/Users/Admin1/AppData/Roaming/PolarisOffice/ETemp/9880_20815312/fImage4159455477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480435" y="1543050"/>
            <a:ext cx="842010" cy="1056640"/>
          </a:xfrm>
          <a:prstGeom prst="roundRect"/>
          <a:solidFill>
            <a:srgbClr val="EDEDED"/>
          </a:solidFill>
        </p:spPr>
      </p:pic>
      <p:pic>
        <p:nvPicPr>
          <p:cNvPr id="1178" name="그림 186" descr="C:/Users/Admin1/AppData/Roaming/PolarisOffice/ETemp/9880_20815312/fImage6171456153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3395" y="3380105"/>
            <a:ext cx="4167505" cy="2034540"/>
          </a:xfrm>
          <a:prstGeom prst="roundRect"/>
          <a:solidFill>
            <a:srgbClr val="EDEDED"/>
          </a:solidFill>
        </p:spPr>
      </p:pic>
      <p:pic>
        <p:nvPicPr>
          <p:cNvPr id="1179" name="그림 18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83245" y="1801495"/>
            <a:ext cx="2818765" cy="1350645"/>
          </a:xfrm>
          <a:prstGeom prst="roundRect"/>
          <a:solidFill>
            <a:srgbClr val="EDEDED"/>
          </a:solidFill>
        </p:spPr>
      </p:pic>
      <p:pic>
        <p:nvPicPr>
          <p:cNvPr id="1180" name="그림 19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2600" y="2627630"/>
            <a:ext cx="867410" cy="516255"/>
          </a:xfrm>
          <a:prstGeom prst="roundRect"/>
          <a:solidFill>
            <a:srgbClr val="EDEDED"/>
          </a:solidFill>
        </p:spPr>
      </p:pic>
      <p:pic>
        <p:nvPicPr>
          <p:cNvPr id="1181" name="그림 19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5140" y="1811020"/>
            <a:ext cx="841375" cy="586740"/>
          </a:xfrm>
          <a:prstGeom prst="roundRect"/>
          <a:solidFill>
            <a:srgbClr val="EDEDED"/>
          </a:solidFill>
        </p:spPr>
      </p:pic>
      <p:sp>
        <p:nvSpPr>
          <p:cNvPr id="1182" name="도형 192"/>
          <p:cNvSpPr>
            <a:spLocks/>
          </p:cNvSpPr>
          <p:nvPr/>
        </p:nvSpPr>
        <p:spPr>
          <a:xfrm rot="0">
            <a:off x="7174865" y="1549400"/>
            <a:ext cx="3018155" cy="515620"/>
          </a:xfrm>
          <a:prstGeom prst="curved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3" name="도형 193"/>
          <p:cNvSpPr>
            <a:spLocks/>
          </p:cNvSpPr>
          <p:nvPr/>
        </p:nvSpPr>
        <p:spPr>
          <a:xfrm rot="0">
            <a:off x="7174865" y="2319655"/>
            <a:ext cx="3018155" cy="515620"/>
          </a:xfrm>
          <a:prstGeom prst="curved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8" name="텍스트 상자 204"/>
          <p:cNvSpPr txBox="1">
            <a:spLocks/>
          </p:cNvSpPr>
          <p:nvPr/>
        </p:nvSpPr>
        <p:spPr>
          <a:xfrm rot="0">
            <a:off x="1184275" y="5262880"/>
            <a:ext cx="41598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22. </a:t>
            </a:r>
            <a:r>
              <a:rPr lang="ko-KR" sz="1800">
                <a:latin typeface="맑은 고딕" charset="0"/>
                <a:ea typeface="맑은 고딕" charset="0"/>
              </a:rPr>
              <a:t>그리고 애니메이션을 선택한 다음 애니메이션 클립 이름을 각각의 애니메이션 이름으로 변경합니다.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0" name="그림 20" descr="C:/Users/Admin1/AppData/Roaming/PolarisOffice/ETemp/9880_20815312/fImage185935541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62050" y="4476750"/>
            <a:ext cx="4182110" cy="648335"/>
          </a:xfrm>
          <a:prstGeom prst="roundRect"/>
          <a:solidFill>
            <a:srgbClr val="EDEDED"/>
          </a:solidFill>
        </p:spPr>
      </p:pic>
      <p:pic>
        <p:nvPicPr>
          <p:cNvPr id="1191" name="그림 23" descr="C:/Users/Admin1/AppData/Roaming/PolarisOffice/ETemp/9880_20815312/fImage18583568467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81100" y="3590925"/>
            <a:ext cx="4163060" cy="6578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915535" y="408940"/>
            <a:ext cx="23717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 rot="0">
            <a:off x="6844665" y="4220845"/>
            <a:ext cx="418338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25. </a:t>
            </a:r>
            <a:r>
              <a:rPr lang="ko-KR" sz="1800">
                <a:latin typeface="맑은 고딕" charset="0"/>
                <a:ea typeface="맑은 고딕" charset="0"/>
              </a:rPr>
              <a:t>그다음 AnimationAction 스크립트를 선택하고 애니메이터 컴포넌트를 가져올 수 있는 애니메이터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애니메이션을 실행시킬 수 있는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Picture " descr="C:/Users/Admin1/AppData/Roaming/PolarisOffice/ETemp/9880_20815312/fImage4571459381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8950" y="1485900"/>
            <a:ext cx="4180205" cy="2631440"/>
          </a:xfrm>
          <a:prstGeom prst="rect"/>
          <a:noFill/>
        </p:spPr>
      </p:pic>
      <p:pic>
        <p:nvPicPr>
          <p:cNvPr id="1168" name="그림 205" descr="C:/Users/Admin1/AppData/Roaming/PolarisOffice/ETemp/9880_20815312/fImage16105485333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23950" y="1476375"/>
            <a:ext cx="4250055" cy="2640965"/>
          </a:xfrm>
          <a:prstGeom prst="roundRect"/>
          <a:solidFill>
            <a:srgbClr val="EDEDED"/>
          </a:solidFill>
        </p:spPr>
      </p:pic>
      <p:sp>
        <p:nvSpPr>
          <p:cNvPr id="1169" name="텍스트 상자 208"/>
          <p:cNvSpPr txBox="1">
            <a:spLocks/>
          </p:cNvSpPr>
          <p:nvPr/>
        </p:nvSpPr>
        <p:spPr>
          <a:xfrm rot="0">
            <a:off x="1125855" y="4225290"/>
            <a:ext cx="4248150" cy="20631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24. </a:t>
            </a:r>
            <a:r>
              <a:rPr lang="ko-KR" sz="1800">
                <a:latin typeface="맑은 고딕" charset="0"/>
                <a:ea typeface="맑은 고딕" charset="0"/>
              </a:rPr>
              <a:t>그런 다음 Running Animation과 Kick 애니메이션을 선택하고 Make Transition을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Idle 애니메이션으로 연결하면 애니메이션이 끝났을 때 자동으로 Idle 애니메이션으로 돌아가도록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Rect 0"/>
          <p:cNvSpPr txBox="1">
            <a:spLocks/>
          </p:cNvSpPr>
          <p:nvPr/>
        </p:nvSpPr>
        <p:spPr>
          <a:xfrm rot="0">
            <a:off x="1247775" y="5072380"/>
            <a:ext cx="41287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트랜지션은</a:t>
            </a:r>
            <a:r>
              <a:rPr lang="ko-KR" sz="1800">
                <a:latin typeface="맑은 고딕" charset="0"/>
                <a:ea typeface="맑은 고딕" charset="0"/>
              </a:rPr>
              <a:t> 애니메이션의 상태</a:t>
            </a:r>
            <a:r>
              <a:rPr lang="ko-KR" sz="1800">
                <a:latin typeface="맑은 고딕" charset="0"/>
                <a:ea typeface="맑은 고딕" charset="0"/>
              </a:rPr>
              <a:t>를 특정한 방향으로</a:t>
            </a:r>
            <a:r>
              <a:rPr lang="ko-KR" sz="1800">
                <a:latin typeface="맑은 고딕" charset="0"/>
                <a:ea typeface="맑은 고딕" charset="0"/>
              </a:rPr>
              <a:t> 결정하여 </a:t>
            </a:r>
            <a:r>
              <a:rPr lang="ko-KR" sz="1800">
                <a:latin typeface="맑은 고딕" charset="0"/>
                <a:ea typeface="맑은 고딕" charset="0"/>
              </a:rPr>
              <a:t>상태</a:t>
            </a:r>
            <a:r>
              <a:rPr lang="ko-KR" sz="1800">
                <a:latin typeface="맑은 고딕" charset="0"/>
                <a:ea typeface="맑은 고딕" charset="0"/>
              </a:rPr>
              <a:t>를 이어주는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텍스트 상자 209"/>
          <p:cNvSpPr txBox="1">
            <a:spLocks/>
          </p:cNvSpPr>
          <p:nvPr/>
        </p:nvSpPr>
        <p:spPr>
          <a:xfrm rot="0">
            <a:off x="4705985" y="408940"/>
            <a:ext cx="27813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열한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31" name="그림 30" descr="C:/Users/Admin1/AppData/Roaming/PolarisOffice/ETemp/21372_12698968/fImage295483705724.jpeg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775" y="1476375"/>
            <a:ext cx="4124960" cy="3458210"/>
          </a:xfrm>
          <a:prstGeom prst="roundRect"/>
          <a:solidFill>
            <a:srgbClr val="EDEDED"/>
          </a:solidFill>
        </p:spPr>
      </p:pic>
      <p:sp>
        <p:nvSpPr>
          <p:cNvPr id="1132" name="텍스트 상자 41"/>
          <p:cNvSpPr txBox="1">
            <a:spLocks/>
          </p:cNvSpPr>
          <p:nvPr/>
        </p:nvSpPr>
        <p:spPr>
          <a:xfrm rot="0">
            <a:off x="6686550" y="4510405"/>
            <a:ext cx="4319270" cy="15087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26. </a:t>
            </a:r>
            <a:r>
              <a:rPr lang="ko-KR" sz="1800">
                <a:latin typeface="맑은 고딕" charset="0"/>
                <a:ea typeface="맑은 고딕" charset="0"/>
              </a:rPr>
              <a:t>그다음 Animation Action 게임 오브젝트를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Animator 컴포넌트에 Dreyar By M.Aure 캐릭터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3" name="그림 42" descr="C:/Users/Admin1/AppData/Roaming/PolarisOffice/ETemp/21372_12698968/fImage169704987673.png"/>
          <p:cNvPicPr>
            <a:picLocks noChangeAspect="1"/>
          </p:cNvPicPr>
          <p:nvPr/>
        </p:nvPicPr>
        <p:blipFill rotWithShape="1">
          <a:blip r:embed="rId2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01025" y="1476375"/>
            <a:ext cx="2801620" cy="2839720"/>
          </a:xfrm>
          <a:prstGeom prst="roundRect"/>
          <a:solidFill>
            <a:srgbClr val="EDEDED"/>
          </a:solidFill>
        </p:spPr>
      </p:pic>
      <p:pic>
        <p:nvPicPr>
          <p:cNvPr id="1134" name="그림 43" descr="C:/Users/Admin1/AppData/Roaming/PolarisOffice/ETemp/21372_12698968/fImage49614994664.png"/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686550" y="2438400"/>
            <a:ext cx="1219835" cy="1287145"/>
          </a:xfrm>
          <a:prstGeom prst="roundRect"/>
          <a:solidFill>
            <a:srgbClr val="EDEDED"/>
          </a:solidFill>
        </p:spPr>
      </p:pic>
      <p:cxnSp>
        <p:nvCxnSpPr>
          <p:cNvPr id="1135" name="도형 44"/>
          <p:cNvCxnSpPr/>
          <p:nvPr/>
        </p:nvCxnSpPr>
        <p:spPr>
          <a:xfrm rot="0">
            <a:off x="7877175" y="3219450"/>
            <a:ext cx="2991485" cy="82931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15455" y="4755515"/>
            <a:ext cx="399605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27. </a:t>
            </a:r>
            <a:r>
              <a:rPr lang="ko-KR" sz="1800">
                <a:latin typeface="맑은 고딕" charset="0"/>
                <a:ea typeface="맑은 고딕" charset="0"/>
              </a:rPr>
              <a:t>그런 다음 Button을 2개 생성하고 각각의 버튼 이름을 Kick Button과 Running Button으로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705985" y="408940"/>
            <a:ext cx="27813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열두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34" name="그림 217" descr="C:/Users/Admin1/AppData/Roaming/PolarisOffice/ETemp/9880_20815312/fImage19138501514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90345"/>
            <a:ext cx="2734310" cy="3129915"/>
          </a:xfrm>
          <a:prstGeom prst="roundRect"/>
          <a:solidFill>
            <a:srgbClr val="EDEDED"/>
          </a:solidFill>
        </p:spPr>
      </p:pic>
      <p:pic>
        <p:nvPicPr>
          <p:cNvPr id="1135" name="그림 218" descr="C:/Users/Admin1/AppData/Roaming/PolarisOffice/ETemp/9880_20815312/fImage7717502771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667875" y="2033270"/>
            <a:ext cx="1143635" cy="203962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951980" y="4037330"/>
            <a:ext cx="412813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29. </a:t>
            </a:r>
            <a:r>
              <a:rPr lang="ko-KR" sz="1800">
                <a:latin typeface="맑은 고딕" charset="0"/>
                <a:ea typeface="맑은 고딕" charset="0"/>
              </a:rPr>
              <a:t>여기서 </a:t>
            </a:r>
            <a:r>
              <a:rPr lang="ko-KR" sz="1800">
                <a:latin typeface="맑은 고딕" charset="0"/>
                <a:ea typeface="맑은 고딕" charset="0"/>
              </a:rPr>
              <a:t>kick Button과 Running Button의</a:t>
            </a:r>
            <a:r>
              <a:rPr lang="ko-KR" sz="1800">
                <a:latin typeface="맑은 고딕" charset="0"/>
                <a:ea typeface="맑은 고딕" charset="0"/>
              </a:rPr>
              <a:t> 이벤트 함수에 AnimationAction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각각의 버튼에 사용할 함수를 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705985" y="408940"/>
            <a:ext cx="27813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열세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38" name="그림 223" descr="C:/Users/Admin1/AppData/Roaming/PolarisOffice/ETemp/9880_20815312/fImage5193516554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44995" y="2767965"/>
            <a:ext cx="4135120" cy="1056005"/>
          </a:xfrm>
          <a:prstGeom prst="roundRect"/>
          <a:solidFill>
            <a:srgbClr val="EDEDED"/>
          </a:solidFill>
        </p:spPr>
      </p:pic>
      <p:pic>
        <p:nvPicPr>
          <p:cNvPr id="1139" name="그림 224" descr="C:/Users/Admin1/AppData/Roaming/PolarisOffice/ETemp/9880_20815312/fImage5105517764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44995" y="1452880"/>
            <a:ext cx="4143375" cy="1056005"/>
          </a:xfrm>
          <a:prstGeom prst="roundRect"/>
          <a:solidFill>
            <a:srgbClr val="EDEDED"/>
          </a:solidFill>
        </p:spPr>
      </p:pic>
      <p:pic>
        <p:nvPicPr>
          <p:cNvPr id="1141" name="그림 9" descr="C:/Users/Admin1/AppData/Roaming/PolarisOffice/ETemp/9880_20815312/fImage123044601478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35405" y="1455420"/>
            <a:ext cx="4062095" cy="1753870"/>
          </a:xfrm>
          <a:prstGeom prst="roundRect"/>
          <a:solidFill>
            <a:srgbClr val="EDEDED"/>
          </a:solidFill>
        </p:spPr>
      </p:pic>
      <p:pic>
        <p:nvPicPr>
          <p:cNvPr id="1142" name="그림 10" descr="C:/Users/Admin1/AppData/Roaming/PolarisOffice/ETemp/9880_20815312/fImage125814619358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44930" y="3427095"/>
            <a:ext cx="4062095" cy="1753870"/>
          </a:xfrm>
          <a:prstGeom prst="roundRect"/>
          <a:solidFill>
            <a:srgbClr val="EDEDED"/>
          </a:solidFill>
        </p:spPr>
      </p:pic>
      <p:sp>
        <p:nvSpPr>
          <p:cNvPr id="1143" name="텍스트 상자 11"/>
          <p:cNvSpPr txBox="1">
            <a:spLocks/>
          </p:cNvSpPr>
          <p:nvPr/>
        </p:nvSpPr>
        <p:spPr>
          <a:xfrm rot="0">
            <a:off x="1335405" y="5416550"/>
            <a:ext cx="40805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28. </a:t>
            </a:r>
            <a:r>
              <a:rPr lang="ko-KR" sz="1800">
                <a:latin typeface="맑은 고딕" charset="0"/>
                <a:ea typeface="맑은 고딕" charset="0"/>
              </a:rPr>
              <a:t>그리고 Kick Button과 Running Button의 앵커와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Rect 0"/>
          <p:cNvSpPr txBox="1">
            <a:spLocks/>
          </p:cNvSpPr>
          <p:nvPr/>
        </p:nvSpPr>
        <p:spPr>
          <a:xfrm rot="0">
            <a:off x="1371600" y="3938905"/>
            <a:ext cx="398272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BlendAnimation 스크립트를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Dreyar By M.Aure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7" name="Rect 0"/>
          <p:cNvSpPr txBox="1">
            <a:spLocks/>
          </p:cNvSpPr>
          <p:nvPr/>
        </p:nvSpPr>
        <p:spPr>
          <a:xfrm rot="0">
            <a:off x="6934200" y="3663950"/>
            <a:ext cx="430212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캐릭터 오브젝트에 애니메이터 컴포넌트를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방향키를 입력했을 때 변화되는 값을 애니메이터의 파라미터 값을 변경할 수 있는 함수에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705985" y="408940"/>
            <a:ext cx="27819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41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06265" y="2078355"/>
            <a:ext cx="948055" cy="1072515"/>
          </a:xfrm>
          <a:prstGeom prst="roundRect"/>
          <a:solidFill>
            <a:srgbClr val="EDEDED"/>
          </a:solidFill>
        </p:spPr>
      </p:pic>
      <p:pic>
        <p:nvPicPr>
          <p:cNvPr id="1142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59535" y="1454785"/>
            <a:ext cx="2115820" cy="2311400"/>
          </a:xfrm>
          <a:prstGeom prst="roundRect"/>
          <a:solidFill>
            <a:srgbClr val="EDEDED"/>
          </a:solidFill>
        </p:spPr>
      </p:pic>
      <p:cxnSp>
        <p:nvCxnSpPr>
          <p:cNvPr id="1143" name="도형 7"/>
          <p:cNvCxnSpPr>
            <a:stCxn id="1141" idx="1"/>
          </p:cNvCxnSpPr>
          <p:nvPr/>
        </p:nvCxnSpPr>
        <p:spPr>
          <a:xfrm rot="0" flipH="1" flipV="1">
            <a:off x="3474720" y="2369185"/>
            <a:ext cx="932180" cy="24574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44" name="그림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32930" y="1445895"/>
            <a:ext cx="4307205" cy="19799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Rect 0"/>
          <p:cNvSpPr txBox="1">
            <a:spLocks/>
          </p:cNvSpPr>
          <p:nvPr/>
        </p:nvSpPr>
        <p:spPr>
          <a:xfrm rot="0">
            <a:off x="1371600" y="3764915"/>
            <a:ext cx="398272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여기서 캐릭터에 있는 </a:t>
            </a:r>
            <a:r>
              <a:rPr lang="ko-KR" sz="1800">
                <a:latin typeface="맑은 고딕" charset="0"/>
                <a:ea typeface="맑은 고딕" charset="0"/>
              </a:rPr>
              <a:t>Animator Controller</a:t>
            </a:r>
            <a:r>
              <a:rPr lang="ko-KR" sz="1800">
                <a:latin typeface="맑은 고딕" charset="0"/>
                <a:ea typeface="맑은 고딕" charset="0"/>
              </a:rPr>
              <a:t>를 선택하고 Parameters를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Float 변수를 2개 추가하고 이름을 Horizontal과 Vertical로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7" name="Rect 0"/>
          <p:cNvSpPr txBox="1">
            <a:spLocks/>
          </p:cNvSpPr>
          <p:nvPr/>
        </p:nvSpPr>
        <p:spPr>
          <a:xfrm rot="0">
            <a:off x="6934200" y="4869815"/>
            <a:ext cx="43021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애니메이터 컨트롤러의 Base Layer에서 Create State를 선택하고 From New Blend Tree를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45" name="그림 11" descr="C:/Users/Admin1/AppData/Roaming/PolarisOffice/ETemp/21372_12698968/fImage67343366500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73505" y="1438275"/>
            <a:ext cx="2443480" cy="2104390"/>
          </a:xfrm>
          <a:prstGeom prst="roundRect"/>
          <a:solidFill>
            <a:srgbClr val="EDEDED"/>
          </a:solidFill>
        </p:spPr>
      </p:pic>
      <p:pic>
        <p:nvPicPr>
          <p:cNvPr id="1146" name="그림 12" descr="C:/Users/Admin1/AppData/Roaming/PolarisOffice/ETemp/21372_12698968/fImage11983379169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75125" y="1903730"/>
            <a:ext cx="1182370" cy="1148080"/>
          </a:xfrm>
          <a:prstGeom prst="roundRect"/>
          <a:solidFill>
            <a:srgbClr val="EDEDED"/>
          </a:solidFill>
        </p:spPr>
      </p:pic>
      <p:pic>
        <p:nvPicPr>
          <p:cNvPr id="1147" name="그림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20865" y="1438275"/>
            <a:ext cx="4311015" cy="1047750"/>
          </a:xfrm>
          <a:prstGeom prst="roundRect"/>
          <a:solidFill>
            <a:srgbClr val="EDEDED"/>
          </a:solidFill>
        </p:spPr>
      </p:pic>
      <p:pic>
        <p:nvPicPr>
          <p:cNvPr id="1148" name="그림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34835" y="2701925"/>
            <a:ext cx="4305300" cy="20288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Rect 0"/>
          <p:cNvSpPr txBox="1">
            <a:spLocks/>
          </p:cNvSpPr>
          <p:nvPr/>
        </p:nvSpPr>
        <p:spPr>
          <a:xfrm rot="0">
            <a:off x="1421765" y="1437005"/>
            <a:ext cx="391604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블렌드 트리는 여러 개의 애니메이션의 일부를 각각 다른 비중으로 합쳐서 매끄럽게 이어주는 </a:t>
            </a:r>
            <a:r>
              <a:rPr sz="1800">
                <a:latin typeface="맑은 고딕" charset="0"/>
                <a:ea typeface="맑은 고딕" charset="0"/>
              </a:rPr>
              <a:t>기</a:t>
            </a:r>
            <a:r>
              <a:rPr lang="ko-KR" sz="1800">
                <a:latin typeface="맑은 고딕" charset="0"/>
                <a:ea typeface="맑은 고딕" charset="0"/>
              </a:rPr>
              <a:t>능</a:t>
            </a:r>
            <a:r>
              <a:rPr sz="1800">
                <a:latin typeface="맑은 고딕" charset="0"/>
                <a:ea typeface="맑은 고딕" charset="0"/>
              </a:rPr>
              <a:t>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7" name="Rect 0"/>
          <p:cNvSpPr txBox="1">
            <a:spLocks/>
          </p:cNvSpPr>
          <p:nvPr/>
        </p:nvSpPr>
        <p:spPr>
          <a:xfrm rot="0">
            <a:off x="6925945" y="3954780"/>
            <a:ext cx="426402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Blend Tree를 선택하게 되면 Blend Tree를 설정할 수 있는 공간으로 이동합니다.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Blend Tree에 Blend Type을 2D Simple Directional로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49" name="그림 2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25310" y="1438275"/>
            <a:ext cx="4248150" cy="881380"/>
          </a:xfrm>
          <a:prstGeom prst="roundRect"/>
          <a:solidFill>
            <a:srgbClr val="EDEDED"/>
          </a:solidFill>
        </p:spPr>
      </p:pic>
      <p:pic>
        <p:nvPicPr>
          <p:cNvPr id="1150" name="그림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3670" y="2776220"/>
            <a:ext cx="3922395" cy="2952115"/>
          </a:xfrm>
          <a:prstGeom prst="roundRect"/>
          <a:solidFill>
            <a:srgbClr val="EDEDED"/>
          </a:solidFill>
        </p:spPr>
      </p:pic>
      <p:pic>
        <p:nvPicPr>
          <p:cNvPr id="1152" name="그림 2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25945" y="2483485"/>
            <a:ext cx="4239260" cy="13163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42760" y="4727575"/>
            <a:ext cx="41148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36. </a:t>
            </a:r>
            <a:r>
              <a:rPr lang="ko-KR" sz="1800">
                <a:latin typeface="맑은 고딕" charset="0"/>
                <a:ea typeface="맑은 고딕" charset="0"/>
              </a:rPr>
              <a:t>그리고 앞, 뒤, 좌, 우로 움직이는 애니메이션을 선택합니다.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53" name="그림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46835" y="1441450"/>
            <a:ext cx="4015740" cy="986790"/>
          </a:xfrm>
          <a:prstGeom prst="roundRect"/>
          <a:solidFill>
            <a:srgbClr val="EDEDED"/>
          </a:solidFill>
        </p:spPr>
      </p:pic>
      <p:sp>
        <p:nvSpPr>
          <p:cNvPr id="1154" name="텍스트 상자 37"/>
          <p:cNvSpPr txBox="1">
            <a:spLocks/>
          </p:cNvSpPr>
          <p:nvPr/>
        </p:nvSpPr>
        <p:spPr>
          <a:xfrm rot="0">
            <a:off x="1353185" y="2488565"/>
            <a:ext cx="40093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여기서 블렌드 트리의 애니메이션을 혼합하기 위해 Motion을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5" name="그림 3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46835" y="3546475"/>
            <a:ext cx="4016375" cy="1857375"/>
          </a:xfrm>
          <a:prstGeom prst="roundRect"/>
          <a:solidFill>
            <a:srgbClr val="EDEDED"/>
          </a:solidFill>
        </p:spPr>
      </p:pic>
      <p:pic>
        <p:nvPicPr>
          <p:cNvPr id="1156" name="그림 4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4030" y="1435100"/>
            <a:ext cx="929640" cy="3112770"/>
          </a:xfrm>
          <a:prstGeom prst="roundRect"/>
          <a:solidFill>
            <a:srgbClr val="EDEDED"/>
          </a:solidFill>
        </p:spPr>
      </p:pic>
      <p:pic>
        <p:nvPicPr>
          <p:cNvPr id="1157" name="그림 47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01940" y="1437640"/>
            <a:ext cx="927100" cy="3110230"/>
          </a:xfrm>
          <a:prstGeom prst="roundRect"/>
          <a:solidFill>
            <a:srgbClr val="EDEDED"/>
          </a:solidFill>
        </p:spPr>
      </p:pic>
      <p:pic>
        <p:nvPicPr>
          <p:cNvPr id="1158" name="그림 48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973820" y="1439545"/>
            <a:ext cx="911225" cy="3100070"/>
          </a:xfrm>
          <a:prstGeom prst="roundRect"/>
          <a:solidFill>
            <a:srgbClr val="EDEDED"/>
          </a:solidFill>
        </p:spPr>
      </p:pic>
      <p:pic>
        <p:nvPicPr>
          <p:cNvPr id="1159" name="그림 49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032365" y="1438275"/>
            <a:ext cx="924560" cy="31095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42760" y="4893945"/>
            <a:ext cx="41725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유니티 프로젝트에 애니메이션 파일을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24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60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26490" y="1359535"/>
            <a:ext cx="1958340" cy="1575435"/>
          </a:xfrm>
          <a:prstGeom prst="rect"/>
          <a:noFill/>
        </p:spPr>
      </p:pic>
      <p:pic>
        <p:nvPicPr>
          <p:cNvPr id="1161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76930" y="1359535"/>
            <a:ext cx="1960880" cy="1567180"/>
          </a:xfrm>
          <a:prstGeom prst="rect"/>
          <a:noFill/>
        </p:spPr>
      </p:pic>
      <p:pic>
        <p:nvPicPr>
          <p:cNvPr id="1162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34745" y="3056255"/>
            <a:ext cx="1950085" cy="1566545"/>
          </a:xfrm>
          <a:prstGeom prst="rect"/>
          <a:noFill/>
        </p:spPr>
      </p:pic>
      <p:pic>
        <p:nvPicPr>
          <p:cNvPr id="1163" name="그림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73755" y="3051175"/>
            <a:ext cx="1964055" cy="1571625"/>
          </a:xfrm>
          <a:prstGeom prst="rect"/>
          <a:noFill/>
        </p:spPr>
      </p:pic>
      <p:sp>
        <p:nvSpPr>
          <p:cNvPr id="1164" name="텍스트 상자 10"/>
          <p:cNvSpPr txBox="1">
            <a:spLocks/>
          </p:cNvSpPr>
          <p:nvPr/>
        </p:nvSpPr>
        <p:spPr>
          <a:xfrm rot="0">
            <a:off x="1137285" y="4899025"/>
            <a:ext cx="41725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동작하는 애니메이션에는 In Place를 선택하고 Download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그림 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1490" y="1365885"/>
            <a:ext cx="4165600" cy="2342515"/>
          </a:xfrm>
          <a:prstGeom prst="roundRect"/>
          <a:solidFill>
            <a:srgbClr val="EDEDED"/>
          </a:solidFill>
        </p:spPr>
      </p:pic>
      <p:pic>
        <p:nvPicPr>
          <p:cNvPr id="1166" name="그림 2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950" y="3911600"/>
            <a:ext cx="791210" cy="829310"/>
          </a:xfrm>
          <a:prstGeom prst="roundRect"/>
          <a:solidFill>
            <a:srgbClr val="EDEDED"/>
          </a:solidFill>
        </p:spPr>
      </p:pic>
      <p:pic>
        <p:nvPicPr>
          <p:cNvPr id="1167" name="그림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42580" y="3915410"/>
            <a:ext cx="762635" cy="857885"/>
          </a:xfrm>
          <a:prstGeom prst="roundRect"/>
          <a:solidFill>
            <a:srgbClr val="EDEDED"/>
          </a:solidFill>
        </p:spPr>
      </p:pic>
      <p:pic>
        <p:nvPicPr>
          <p:cNvPr id="1168" name="그림 2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63355" y="3915410"/>
            <a:ext cx="791210" cy="848360"/>
          </a:xfrm>
          <a:prstGeom prst="roundRect"/>
          <a:solidFill>
            <a:srgbClr val="EDEDED"/>
          </a:solidFill>
        </p:spPr>
      </p:pic>
      <p:pic>
        <p:nvPicPr>
          <p:cNvPr id="1169" name="그림 2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222865" y="3924300"/>
            <a:ext cx="791210" cy="8388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37710" y="388620"/>
            <a:ext cx="31178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Rect 0"/>
          <p:cNvSpPr txBox="1">
            <a:spLocks/>
          </p:cNvSpPr>
          <p:nvPr/>
        </p:nvSpPr>
        <p:spPr>
          <a:xfrm rot="0">
            <a:off x="1222375" y="5448300"/>
            <a:ext cx="4141470" cy="6788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Character 메뉴를 선택하고 원하는 캐릭터를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6834505" y="3074670"/>
            <a:ext cx="425767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sz="1800">
                <a:latin typeface="맑은 고딕" charset="0"/>
                <a:ea typeface="맑은 고딕" charset="0"/>
              </a:rPr>
              <a:t>Format에 FBX for Unity(.fbx)로 설정하고 Pose는 T-pose로 설정한 다음 Download를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6" name="그림 54" descr="C:/Users/Admin1/AppData/Roaming/PolarisOffice/ETemp/21372_12698968/fImage406584282633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363345"/>
            <a:ext cx="4141470" cy="3949065"/>
          </a:xfrm>
          <a:prstGeom prst="rect"/>
          <a:noFill/>
        </p:spPr>
      </p:pic>
      <p:pic>
        <p:nvPicPr>
          <p:cNvPr id="1157" name="그림 5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363345"/>
            <a:ext cx="4251960" cy="1624965"/>
          </a:xfrm>
          <a:prstGeom prst="roundRect"/>
          <a:solidFill>
            <a:srgbClr val="EDEDED"/>
          </a:solidFill>
        </p:spPr>
      </p:pic>
      <p:pic>
        <p:nvPicPr>
          <p:cNvPr id="1158" name="그림 5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1805" y="4274820"/>
            <a:ext cx="744220" cy="868045"/>
          </a:xfrm>
          <a:prstGeom prst="roundRect"/>
          <a:solidFill>
            <a:srgbClr val="EDEDED"/>
          </a:solidFill>
        </p:spPr>
      </p:pic>
      <p:sp>
        <p:nvSpPr>
          <p:cNvPr id="1159" name="텍스트 상자 59"/>
          <p:cNvSpPr txBox="1">
            <a:spLocks/>
          </p:cNvSpPr>
          <p:nvPr/>
        </p:nvSpPr>
        <p:spPr>
          <a:xfrm rot="0">
            <a:off x="6831330" y="5446395"/>
            <a:ext cx="425069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 </a:t>
            </a:r>
            <a:r>
              <a:rPr lang="ko-KR" sz="1800">
                <a:latin typeface="맑은 고딕" charset="0"/>
                <a:ea typeface="맑은 고딕" charset="0"/>
              </a:rPr>
              <a:t>그런 다음 다운로드 받은 캐릭터를 유니티 프로젝트에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1" name="도형 63"/>
          <p:cNvSpPr>
            <a:spLocks/>
          </p:cNvSpPr>
          <p:nvPr/>
        </p:nvSpPr>
        <p:spPr>
          <a:xfrm rot="0">
            <a:off x="7689850" y="4545965"/>
            <a:ext cx="334010" cy="32893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2" name="그림 66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04200" y="4272280"/>
            <a:ext cx="2880360" cy="8743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24980" y="3945890"/>
            <a:ext cx="413258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블렌드 트리를 선택하고 Motion을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Pos X와 Pos Y 좌표값을 설정하고 Motion에 좌표에 알맞은 애니메이션이 동작할 애니메이션을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24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4" name="Rect 0"/>
          <p:cNvSpPr txBox="1">
            <a:spLocks/>
          </p:cNvSpPr>
          <p:nvPr/>
        </p:nvSpPr>
        <p:spPr>
          <a:xfrm rot="0">
            <a:off x="1220470" y="5056505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애니메이션 클립 이름을 각각의 애니메이션 이름으로 변경합니다.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0" name="그림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4915" y="1358265"/>
            <a:ext cx="1976120" cy="1718310"/>
          </a:xfrm>
          <a:prstGeom prst="rect"/>
          <a:noFill/>
        </p:spPr>
      </p:pic>
      <p:pic>
        <p:nvPicPr>
          <p:cNvPr id="1171" name="그림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3170555"/>
            <a:ext cx="1973580" cy="1726565"/>
          </a:xfrm>
          <a:prstGeom prst="rect"/>
          <a:noFill/>
        </p:spPr>
      </p:pic>
      <p:pic>
        <p:nvPicPr>
          <p:cNvPr id="1172" name="그림 3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88995" y="1355090"/>
            <a:ext cx="1990090" cy="1721485"/>
          </a:xfrm>
          <a:prstGeom prst="rect"/>
          <a:noFill/>
        </p:spPr>
      </p:pic>
      <p:pic>
        <p:nvPicPr>
          <p:cNvPr id="1173" name="그림 3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85185" y="3166745"/>
            <a:ext cx="1985645" cy="1722120"/>
          </a:xfrm>
          <a:prstGeom prst="rect"/>
          <a:noFill/>
        </p:spPr>
      </p:pic>
      <p:pic>
        <p:nvPicPr>
          <p:cNvPr id="1174" name="그림 3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36660" y="1355090"/>
            <a:ext cx="2129155" cy="2327910"/>
          </a:xfrm>
          <a:prstGeom prst="rect"/>
          <a:noFill/>
        </p:spPr>
      </p:pic>
      <p:pic>
        <p:nvPicPr>
          <p:cNvPr id="1175" name="그림 4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376045"/>
            <a:ext cx="759460" cy="777875"/>
          </a:xfrm>
          <a:prstGeom prst="roundRect"/>
          <a:solidFill>
            <a:srgbClr val="EDEDED"/>
          </a:solidFill>
        </p:spPr>
      </p:pic>
      <p:pic>
        <p:nvPicPr>
          <p:cNvPr id="1176" name="그림 4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18425" y="1355090"/>
            <a:ext cx="753110" cy="790575"/>
          </a:xfrm>
          <a:prstGeom prst="roundRect"/>
          <a:solidFill>
            <a:srgbClr val="EDEDED"/>
          </a:solidFill>
        </p:spPr>
      </p:pic>
      <p:pic>
        <p:nvPicPr>
          <p:cNvPr id="1177" name="그림 4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6885" y="2776220"/>
            <a:ext cx="755015" cy="765810"/>
          </a:xfrm>
          <a:prstGeom prst="roundRect"/>
          <a:solidFill>
            <a:srgbClr val="EDEDED"/>
          </a:solidFill>
        </p:spPr>
      </p:pic>
      <p:pic>
        <p:nvPicPr>
          <p:cNvPr id="1178" name="그림 4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14615" y="2784475"/>
            <a:ext cx="756920" cy="7658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29425" y="4145915"/>
            <a:ext cx="419481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Transition을 선택하고 Has Exit Time을 해제합니다.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Condition을 추가하고 Vertical에 Greater를 선택하고 0.1로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24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스물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4" name="Rect 0"/>
          <p:cNvSpPr txBox="1">
            <a:spLocks/>
          </p:cNvSpPr>
          <p:nvPr/>
        </p:nvSpPr>
        <p:spPr>
          <a:xfrm rot="0">
            <a:off x="1220470" y="2687320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그러면 현재 블렌드 트리에서 파라미터의 값에 따라 각각의 애니메이션이 혼합되도록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9" name="그림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8565" y="1361440"/>
            <a:ext cx="4152265" cy="1241425"/>
          </a:xfrm>
          <a:prstGeom prst="roundRect"/>
          <a:solidFill>
            <a:srgbClr val="EDEDED"/>
          </a:solidFill>
        </p:spPr>
      </p:pic>
      <p:pic>
        <p:nvPicPr>
          <p:cNvPr id="1180" name="그림 4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1740" y="3782695"/>
            <a:ext cx="4140835" cy="1238885"/>
          </a:xfrm>
          <a:prstGeom prst="roundRect"/>
          <a:solidFill>
            <a:srgbClr val="EDEDED"/>
          </a:solidFill>
        </p:spPr>
      </p:pic>
      <p:sp>
        <p:nvSpPr>
          <p:cNvPr id="1181" name="텍스트 상자 50"/>
          <p:cNvSpPr txBox="1">
            <a:spLocks/>
          </p:cNvSpPr>
          <p:nvPr/>
        </p:nvSpPr>
        <p:spPr>
          <a:xfrm rot="0">
            <a:off x="1217295" y="5178425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Base Layer에서 Idle 애니메이션을 선택하고 Make Transition을 Blend Tree에 연결합니다.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2" name="그림 5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9425" y="1362075"/>
            <a:ext cx="4201160" cy="26866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29425" y="5259705"/>
            <a:ext cx="41954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lang="ko-KR" sz="1800">
                <a:latin typeface="맑은 고딕" charset="0"/>
                <a:ea typeface="맑은 고딕" charset="0"/>
              </a:rPr>
              <a:t>Transition을 선택하고 Conditions에 조건을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30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스물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한 번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4" name="Rect 0"/>
          <p:cNvSpPr txBox="1">
            <a:spLocks/>
          </p:cNvSpPr>
          <p:nvPr/>
        </p:nvSpPr>
        <p:spPr>
          <a:xfrm rot="0">
            <a:off x="1311910" y="3194685"/>
            <a:ext cx="40424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Idle 애니메이션을 선택하고 Make Transition 생성하여 Blend Tree에 연결해 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3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1115" y="1366520"/>
            <a:ext cx="4053205" cy="1659890"/>
          </a:xfrm>
          <a:prstGeom prst="roundRect"/>
          <a:solidFill>
            <a:srgbClr val="EDEDED"/>
          </a:solidFill>
        </p:spPr>
      </p:pic>
      <p:pic>
        <p:nvPicPr>
          <p:cNvPr id="1184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6990" y="4274820"/>
            <a:ext cx="4037330" cy="1661160"/>
          </a:xfrm>
          <a:prstGeom prst="roundRect"/>
          <a:solidFill>
            <a:srgbClr val="EDEDED"/>
          </a:solidFill>
        </p:spPr>
      </p:pic>
      <p:pic>
        <p:nvPicPr>
          <p:cNvPr id="1185" name="그림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1490" y="1364615"/>
            <a:ext cx="4190365" cy="37903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45935" y="4744720"/>
            <a:ext cx="417766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lang="ko-KR" sz="1800">
                <a:latin typeface="맑은 고딕" charset="0"/>
                <a:ea typeface="맑은 고딕" charset="0"/>
              </a:rPr>
              <a:t>다시 한번 더 Idle 애니메이션을 선택하고 Make Transition 생성하여 Blend Tree에 연결해 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30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스물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 번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4" name="Rect 0"/>
          <p:cNvSpPr txBox="1">
            <a:spLocks/>
          </p:cNvSpPr>
          <p:nvPr/>
        </p:nvSpPr>
        <p:spPr>
          <a:xfrm rot="0">
            <a:off x="1362075" y="3918585"/>
            <a:ext cx="400875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Conditions에 Vertical을 설정하고 Greater를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Vertical의 값이 0.1을 초과했을 때 조건이 실행되도록 설정하고 마지막으로 Has Exit Time을 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7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40295" y="1303020"/>
            <a:ext cx="3580130" cy="1690370"/>
          </a:xfrm>
          <a:prstGeom prst="roundRect"/>
          <a:solidFill>
            <a:srgbClr val="EDEDED"/>
          </a:solidFill>
        </p:spPr>
      </p:pic>
      <p:pic>
        <p:nvPicPr>
          <p:cNvPr id="1188" name="그림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32040" y="3208655"/>
            <a:ext cx="3575050" cy="1430655"/>
          </a:xfrm>
          <a:prstGeom prst="roundRect"/>
          <a:solidFill>
            <a:srgbClr val="EDEDED"/>
          </a:solidFill>
        </p:spPr>
      </p:pic>
      <p:sp>
        <p:nvSpPr>
          <p:cNvPr id="1189" name="도형 22"/>
          <p:cNvSpPr>
            <a:spLocks/>
          </p:cNvSpPr>
          <p:nvPr/>
        </p:nvSpPr>
        <p:spPr>
          <a:xfrm rot="16200000" flipH="1">
            <a:off x="6146165" y="2924175"/>
            <a:ext cx="2137410" cy="728980"/>
          </a:xfrm>
          <a:prstGeom prst="curved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0" name="그림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52550" y="1304925"/>
            <a:ext cx="4001770" cy="24949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08470" y="3913505"/>
            <a:ext cx="426529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Conditions에 Vertical을 설정하고 Less를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Vertical의 값이 -0.1 미만이 되었을 때 조건이 실행되도록 설정하고 마지막으로 Has Exit Time을 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30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스물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 번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4" name="Rect 0"/>
          <p:cNvSpPr txBox="1">
            <a:spLocks/>
          </p:cNvSpPr>
          <p:nvPr/>
        </p:nvSpPr>
        <p:spPr>
          <a:xfrm rot="0">
            <a:off x="1353820" y="5024120"/>
            <a:ext cx="4008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함께 연결되어 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Transition을 선택하고 Conditions에 조건을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1" name="그림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52550" y="1292860"/>
            <a:ext cx="4010025" cy="3645535"/>
          </a:xfrm>
          <a:prstGeom prst="rect"/>
          <a:noFill/>
        </p:spPr>
      </p:pic>
      <p:pic>
        <p:nvPicPr>
          <p:cNvPr id="1192" name="그림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296670"/>
            <a:ext cx="4265295" cy="25609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6600" y="388620"/>
            <a:ext cx="31261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Rect 0"/>
          <p:cNvSpPr txBox="1">
            <a:spLocks/>
          </p:cNvSpPr>
          <p:nvPr/>
        </p:nvSpPr>
        <p:spPr>
          <a:xfrm rot="0">
            <a:off x="1222375" y="5438775"/>
            <a:ext cx="417385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캐릭터를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6825615" y="2359660"/>
            <a:ext cx="42525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 </a:t>
            </a:r>
            <a:r>
              <a:rPr lang="ko-KR" sz="1800">
                <a:latin typeface="맑은 고딕" charset="0"/>
                <a:ea typeface="맑은 고딕" charset="0"/>
              </a:rPr>
              <a:t>그런 다음 캐릭터를 선택하고 Animator 컴포넌트를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6831965" y="5466080"/>
            <a:ext cx="425767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애니메이터 시스템은 </a:t>
            </a:r>
            <a:r>
              <a:rPr lang="ko-KR" altLang="en-US" sz="1800">
                <a:latin typeface="맑은 고딕" charset="0"/>
                <a:ea typeface="맑은 고딕" charset="0"/>
              </a:rPr>
              <a:t>게임 오브젝트의 애니메이션을 제어하는 컴포넌트</a:t>
            </a:r>
            <a:r>
              <a:rPr lang="ko-KR" altLang="en-US" sz="1800">
                <a:latin typeface="맑은 고딕" charset="0"/>
                <a:ea typeface="맑은 고딕" charset="0"/>
              </a:rPr>
              <a:t>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3" name="그림 69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375025" y="4432300"/>
            <a:ext cx="1979930" cy="890270"/>
          </a:xfrm>
          <a:prstGeom prst="roundRect"/>
          <a:solidFill>
            <a:srgbClr val="EDEDED"/>
          </a:solidFill>
        </p:spPr>
      </p:pic>
      <p:pic>
        <p:nvPicPr>
          <p:cNvPr id="1164" name="그림 7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9200" y="4526280"/>
            <a:ext cx="1542415" cy="721995"/>
          </a:xfrm>
          <a:prstGeom prst="roundRect"/>
          <a:solidFill>
            <a:srgbClr val="EDEDED"/>
          </a:solidFill>
        </p:spPr>
      </p:pic>
      <p:pic>
        <p:nvPicPr>
          <p:cNvPr id="1165" name="그림 7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0470" y="1371600"/>
            <a:ext cx="4142740" cy="1896110"/>
          </a:xfrm>
          <a:prstGeom prst="roundRect"/>
          <a:solidFill>
            <a:srgbClr val="EDEDED"/>
          </a:solidFill>
        </p:spPr>
      </p:pic>
      <p:sp>
        <p:nvSpPr>
          <p:cNvPr id="1166" name="도형 76"/>
          <p:cNvSpPr>
            <a:spLocks/>
          </p:cNvSpPr>
          <p:nvPr/>
        </p:nvSpPr>
        <p:spPr>
          <a:xfrm rot="0">
            <a:off x="2914650" y="4724400"/>
            <a:ext cx="316865" cy="30543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7" name="텍스트 상자 77"/>
          <p:cNvSpPr txBox="1">
            <a:spLocks/>
          </p:cNvSpPr>
          <p:nvPr/>
        </p:nvSpPr>
        <p:spPr>
          <a:xfrm rot="0">
            <a:off x="1243965" y="3352800"/>
            <a:ext cx="414655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 </a:t>
            </a:r>
            <a:r>
              <a:rPr lang="ko-KR" sz="1800">
                <a:latin typeface="맑은 고딕" charset="0"/>
                <a:ea typeface="맑은 고딕" charset="0"/>
              </a:rPr>
              <a:t>그다음 캐릭터를 선택하고 Materials에 Textures를 불러오기 위해 Extract Textures를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그림 78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551545" y="1361440"/>
            <a:ext cx="2531110" cy="877570"/>
          </a:xfrm>
          <a:prstGeom prst="roundRect"/>
          <a:solidFill>
            <a:srgbClr val="EDEDED"/>
          </a:solidFill>
        </p:spPr>
      </p:pic>
      <p:pic>
        <p:nvPicPr>
          <p:cNvPr id="1169" name="그림 7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370330"/>
            <a:ext cx="983615" cy="875030"/>
          </a:xfrm>
          <a:prstGeom prst="roundRect"/>
          <a:solidFill>
            <a:srgbClr val="EDEDED"/>
          </a:solidFill>
        </p:spPr>
      </p:pic>
      <p:sp>
        <p:nvSpPr>
          <p:cNvPr id="1170" name="도형 82"/>
          <p:cNvSpPr>
            <a:spLocks/>
          </p:cNvSpPr>
          <p:nvPr/>
        </p:nvSpPr>
        <p:spPr>
          <a:xfrm rot="0">
            <a:off x="8077835" y="1691640"/>
            <a:ext cx="266065" cy="21780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그림 1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950" y="3295650"/>
            <a:ext cx="4239260" cy="19723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6600" y="388620"/>
            <a:ext cx="31261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1336040" y="5247005"/>
            <a:ext cx="40557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 </a:t>
            </a:r>
            <a:r>
              <a:rPr lang="ko-KR" sz="1800">
                <a:latin typeface="맑은 고딕" charset="0"/>
                <a:ea typeface="맑은 고딕" charset="0"/>
              </a:rPr>
              <a:t>그다음으로 Animator Controller를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Picture " descr="C:/Users/Admin1/AppData/Roaming/PolarisOffice/ETemp/21372_12698968/fImage41571310814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29055" y="1361440"/>
            <a:ext cx="4053840" cy="3818255"/>
          </a:xfrm>
          <a:prstGeom prst="roundRect"/>
          <a:solidFill>
            <a:srgbClr val="EDEDED"/>
          </a:solidFill>
        </p:spPr>
      </p:pic>
      <p:sp>
        <p:nvSpPr>
          <p:cNvPr id="1176" name="텍스트 상자 22"/>
          <p:cNvSpPr txBox="1">
            <a:spLocks/>
          </p:cNvSpPr>
          <p:nvPr/>
        </p:nvSpPr>
        <p:spPr>
          <a:xfrm rot="0">
            <a:off x="6821170" y="2397760"/>
            <a:ext cx="41529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Dreyar By M.Aure 오브젝트</a:t>
            </a:r>
            <a:r>
              <a:rPr lang="ko-KR" sz="1800">
                <a:latin typeface="맑은 고딕" charset="0"/>
                <a:ea typeface="맑은 고딕" charset="0"/>
              </a:rPr>
              <a:t>에 방금 생성한 Animator Controller를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7" name="그림 5" descr="C:/Users/Admin1/AppData/Roaming/PolarisOffice/ETemp/21372_12698968/fImage45513564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21345" y="1364615"/>
            <a:ext cx="2751455" cy="922020"/>
          </a:xfrm>
          <a:prstGeom prst="roundRect"/>
          <a:solidFill>
            <a:srgbClr val="EDEDED"/>
          </a:solidFill>
        </p:spPr>
      </p:pic>
      <p:pic>
        <p:nvPicPr>
          <p:cNvPr id="1178" name="그림 8" descr="C:/Users/Admin1/AppData/Roaming/PolarisOffice/ETemp/21372_12698968/fImage42973039358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371600"/>
            <a:ext cx="1183640" cy="915035"/>
          </a:xfrm>
          <a:prstGeom prst="roundRect"/>
          <a:solidFill>
            <a:srgbClr val="EDEDED"/>
          </a:solidFill>
        </p:spPr>
      </p:pic>
      <p:cxnSp>
        <p:nvCxnSpPr>
          <p:cNvPr id="1179" name="도형 9"/>
          <p:cNvCxnSpPr/>
          <p:nvPr/>
        </p:nvCxnSpPr>
        <p:spPr>
          <a:xfrm rot="0" flipH="1">
            <a:off x="7947025" y="2103120"/>
            <a:ext cx="349885" cy="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0" name="그림 10" descr="C:/Users/Admin1/AppData/Roaming/PolarisOffice/ETemp/21372_12698968/fImage127933598467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3481070"/>
            <a:ext cx="4146550" cy="1636395"/>
          </a:xfrm>
          <a:prstGeom prst="roundRect"/>
          <a:solidFill>
            <a:srgbClr val="EDEDED"/>
          </a:solidFill>
        </p:spPr>
      </p:pic>
      <p:sp>
        <p:nvSpPr>
          <p:cNvPr id="1181" name="텍스트 상자 13"/>
          <p:cNvSpPr txBox="1">
            <a:spLocks/>
          </p:cNvSpPr>
          <p:nvPr/>
        </p:nvSpPr>
        <p:spPr>
          <a:xfrm rot="0">
            <a:off x="6825615" y="5248275"/>
            <a:ext cx="41529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Main Camera 오브젝트를 선택하고 위치를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텍스트 상자 88"/>
          <p:cNvSpPr txBox="1">
            <a:spLocks/>
          </p:cNvSpPr>
          <p:nvPr/>
        </p:nvSpPr>
        <p:spPr>
          <a:xfrm rot="0">
            <a:off x="4343400" y="417195"/>
            <a:ext cx="35013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60" name="그림 99"/>
          <p:cNvPicPr>
            <a:picLocks noChangeAspect="1"/>
          </p:cNvPicPr>
          <p:nvPr/>
        </p:nvPicPr>
        <p:blipFill rotWithShape="1">
          <a:blip r:embed="rId2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15155" y="3273425"/>
            <a:ext cx="677545" cy="710565"/>
          </a:xfrm>
          <a:prstGeom prst="roundRect"/>
          <a:solidFill>
            <a:srgbClr val="EDEDED"/>
          </a:solidFill>
        </p:spPr>
      </p:pic>
      <p:cxnSp>
        <p:nvCxnSpPr>
          <p:cNvPr id="1164" name="도형 106"/>
          <p:cNvCxnSpPr>
            <a:stCxn id="1160" idx="0"/>
            <a:endCxn id="1167" idx="2"/>
          </p:cNvCxnSpPr>
          <p:nvPr/>
        </p:nvCxnSpPr>
        <p:spPr>
          <a:xfrm rot="0" flipV="1">
            <a:off x="4753610" y="2632710"/>
            <a:ext cx="1270" cy="64135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67" name="그림 28"/>
          <p:cNvPicPr>
            <a:picLocks noChangeAspect="1"/>
          </p:cNvPicPr>
          <p:nvPr/>
        </p:nvPicPr>
        <p:blipFill rotWithShape="1">
          <a:blip r:embed="rId2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39565" y="1462405"/>
            <a:ext cx="1229995" cy="1170940"/>
          </a:xfrm>
          <a:prstGeom prst="roundRect"/>
          <a:solidFill>
            <a:srgbClr val="EDEDED"/>
          </a:solidFill>
        </p:spPr>
      </p:pic>
      <p:pic>
        <p:nvPicPr>
          <p:cNvPr id="1168" name="그림 29"/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96060" y="1473835"/>
            <a:ext cx="2505710" cy="2516505"/>
          </a:xfrm>
          <a:prstGeom prst="roundRect"/>
          <a:solidFill>
            <a:srgbClr val="EDEDED"/>
          </a:solidFill>
        </p:spPr>
      </p:pic>
      <p:sp>
        <p:nvSpPr>
          <p:cNvPr id="1169" name="텍스트 상자 30"/>
          <p:cNvSpPr txBox="1">
            <a:spLocks/>
          </p:cNvSpPr>
          <p:nvPr/>
        </p:nvSpPr>
        <p:spPr>
          <a:xfrm rot="0">
            <a:off x="1503045" y="4107815"/>
            <a:ext cx="385762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빈 게임 오브젝트를 생성하고 이름을 Animation Action으로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AnimationAction 스크립트 생성하고 Animation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Action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0" name="텍스트 상자 14"/>
          <p:cNvSpPr txBox="1">
            <a:spLocks/>
          </p:cNvSpPr>
          <p:nvPr/>
        </p:nvSpPr>
        <p:spPr>
          <a:xfrm rot="0">
            <a:off x="6814820" y="5156200"/>
            <a:ext cx="41744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 </a:t>
            </a:r>
            <a:r>
              <a:rPr lang="ko-KR" sz="1800">
                <a:latin typeface="맑은 고딕" charset="0"/>
                <a:ea typeface="맑은 고딕" charset="0"/>
              </a:rPr>
              <a:t>그리고 mixamo에서 Animation을 선택하고 Idle 애니메이션을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그림 15" descr="C:/Users/Admin1/AppData/Roaming/PolarisOffice/ETemp/9880_20815312/fImage3349343452995.png"/>
          <p:cNvPicPr>
            <a:picLocks noChangeAspect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71930"/>
            <a:ext cx="4168775" cy="35477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96460" y="380365"/>
            <a:ext cx="28028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1323975" y="4477385"/>
            <a:ext cx="4011295" cy="15087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 </a:t>
            </a:r>
            <a:r>
              <a:rPr lang="ko-KR" sz="1800">
                <a:latin typeface="맑은 고딕" charset="0"/>
                <a:ea typeface="맑은 고딕" charset="0"/>
              </a:rPr>
              <a:t>그런 다음 Format은 FBX for Unity(.fbx)로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Skin은 Whitout Skin으로 설정한 다음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6" name="그림 108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36040" y="1409065"/>
            <a:ext cx="3999865" cy="2990215"/>
          </a:xfrm>
          <a:prstGeom prst="roundRect"/>
          <a:solidFill>
            <a:srgbClr val="EDEDED"/>
          </a:solidFill>
        </p:spPr>
      </p:pic>
      <p:pic>
        <p:nvPicPr>
          <p:cNvPr id="1167" name="그림 109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6565" y="1465580"/>
            <a:ext cx="831850" cy="908050"/>
          </a:xfrm>
          <a:prstGeom prst="roundRect"/>
          <a:solidFill>
            <a:srgbClr val="EDEDED"/>
          </a:solidFill>
        </p:spPr>
      </p:pic>
      <p:sp>
        <p:nvSpPr>
          <p:cNvPr id="1173" name="텍스트 상자 120"/>
          <p:cNvSpPr txBox="1">
            <a:spLocks/>
          </p:cNvSpPr>
          <p:nvPr/>
        </p:nvSpPr>
        <p:spPr>
          <a:xfrm rot="0">
            <a:off x="6797675" y="2473960"/>
            <a:ext cx="41916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 </a:t>
            </a:r>
            <a:r>
              <a:rPr lang="ko-KR" sz="1800">
                <a:latin typeface="맑은 고딕" charset="0"/>
                <a:ea typeface="맑은 고딕" charset="0"/>
              </a:rPr>
              <a:t>그다음 애니메이션 파일을 유니티 프로젝트에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4" name="그림 1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879715" y="1461135"/>
            <a:ext cx="3118485" cy="903605"/>
          </a:xfrm>
          <a:prstGeom prst="roundRect"/>
          <a:solidFill>
            <a:srgbClr val="EDEDED"/>
          </a:solidFill>
        </p:spPr>
      </p:pic>
      <p:pic>
        <p:nvPicPr>
          <p:cNvPr id="1175" name="그림 2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585710" y="1671320"/>
            <a:ext cx="346710" cy="658495"/>
          </a:xfrm>
          <a:prstGeom prst="rect"/>
          <a:noFill/>
        </p:spPr>
      </p:pic>
      <p:pic>
        <p:nvPicPr>
          <p:cNvPr id="1176" name="그림 23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295" y="3273425"/>
            <a:ext cx="4192905" cy="1913890"/>
          </a:xfrm>
          <a:prstGeom prst="roundRect"/>
          <a:solidFill>
            <a:srgbClr val="EDEDED"/>
          </a:solidFill>
        </p:spPr>
      </p:pic>
      <p:sp>
        <p:nvSpPr>
          <p:cNvPr id="1177" name="텍스트 상자 24"/>
          <p:cNvSpPr txBox="1">
            <a:spLocks/>
          </p:cNvSpPr>
          <p:nvPr/>
        </p:nvSpPr>
        <p:spPr>
          <a:xfrm rot="0">
            <a:off x="6806565" y="5309235"/>
            <a:ext cx="420052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 </a:t>
            </a:r>
            <a:r>
              <a:rPr lang="ko-KR" sz="1800">
                <a:latin typeface="맑은 고딕" charset="0"/>
                <a:ea typeface="맑은 고딕" charset="0"/>
              </a:rPr>
              <a:t>이제 애니메이터 컨트롤러를 선택하여 Base Layer에 들어옵니다.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96460" y="380365"/>
            <a:ext cx="28028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6883400" y="2953385"/>
            <a:ext cx="40157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 </a:t>
            </a:r>
            <a:r>
              <a:rPr lang="ko-KR" sz="1800">
                <a:latin typeface="맑은 고딕" charset="0"/>
                <a:ea typeface="맑은 고딕" charset="0"/>
              </a:rPr>
              <a:t>그다음으로 Idle 애니메이션을 Base Layer에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903095"/>
            <a:ext cx="1146810" cy="824230"/>
          </a:xfrm>
          <a:prstGeom prst="roundRect"/>
          <a:solidFill>
            <a:srgbClr val="EDEDED"/>
          </a:solidFill>
        </p:spPr>
      </p:pic>
      <p:sp>
        <p:nvSpPr>
          <p:cNvPr id="1173" name="Rect 0"/>
          <p:cNvSpPr txBox="1">
            <a:spLocks/>
          </p:cNvSpPr>
          <p:nvPr/>
        </p:nvSpPr>
        <p:spPr>
          <a:xfrm rot="0">
            <a:off x="6884670" y="5457190"/>
            <a:ext cx="40024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19. </a:t>
            </a:r>
            <a:r>
              <a:rPr lang="ko-KR" sz="1800">
                <a:latin typeface="맑은 고딕" charset="0"/>
                <a:ea typeface="맑은 고딕" charset="0"/>
              </a:rPr>
              <a:t>그러면 Entry에서 Idle로 연결되는 트랜지션이 생기게 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4" name="그림 1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85305" y="3826510"/>
            <a:ext cx="4022090" cy="1484630"/>
          </a:xfrm>
          <a:prstGeom prst="roundRect"/>
          <a:solidFill>
            <a:srgbClr val="EDEDED"/>
          </a:solidFill>
        </p:spPr>
      </p:pic>
      <p:pic>
        <p:nvPicPr>
          <p:cNvPr id="1175" name="그림 1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11895" y="1720850"/>
            <a:ext cx="2087245" cy="1172845"/>
          </a:xfrm>
          <a:prstGeom prst="roundRect"/>
          <a:solidFill>
            <a:srgbClr val="EDEDED"/>
          </a:solidFill>
        </p:spPr>
      </p:pic>
      <p:sp>
        <p:nvSpPr>
          <p:cNvPr id="1176" name="도형 125"/>
          <p:cNvSpPr>
            <a:spLocks/>
          </p:cNvSpPr>
          <p:nvPr/>
        </p:nvSpPr>
        <p:spPr>
          <a:xfrm rot="0">
            <a:off x="7365365" y="1438275"/>
            <a:ext cx="3018155" cy="515620"/>
          </a:xfrm>
          <a:prstGeom prst="curved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0" name="텍스트 상자 136"/>
          <p:cNvSpPr txBox="1">
            <a:spLocks/>
          </p:cNvSpPr>
          <p:nvPr/>
        </p:nvSpPr>
        <p:spPr>
          <a:xfrm>
            <a:off x="1406525" y="5175250"/>
            <a:ext cx="39744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17. </a:t>
            </a:r>
            <a:r>
              <a:rPr lang="ko-KR" sz="1800">
                <a:latin typeface="맑은 고딕" charset="0"/>
                <a:ea typeface="맑은 고딕" charset="0"/>
              </a:rPr>
              <a:t>그런 다음 Idle 애니메이션을 선택하고 애니메이션 클립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이름을 Idle로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1" name="그림 27" descr="C:/Users/Admin1/AppData/Roaming/PolarisOffice/ETemp/21372_12698968/fImage259543689169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06525" y="1437640"/>
            <a:ext cx="3980180" cy="35439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96460" y="380365"/>
            <a:ext cx="28028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5" name="텍스트 상자 144"/>
          <p:cNvSpPr txBox="1">
            <a:spLocks/>
          </p:cNvSpPr>
          <p:nvPr/>
        </p:nvSpPr>
        <p:spPr>
          <a:xfrm rot="0">
            <a:off x="1181100" y="1463675"/>
            <a:ext cx="41770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State : 애니메이터에서 애니메이션 클립을 가지고 있는 하나의 상태로 애니메이션을 제어하는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6" name="텍스트 상자 145"/>
          <p:cNvSpPr txBox="1">
            <a:spLocks/>
          </p:cNvSpPr>
          <p:nvPr/>
        </p:nvSpPr>
        <p:spPr>
          <a:xfrm rot="0">
            <a:off x="6826250" y="2435860"/>
            <a:ext cx="416750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Any State : 트랜지션의 조건이 만족하게 되면 무조건 다음 스테이트로 넘어가서 애니메이션을 재생시키도록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7" name="텍스트 상자 146"/>
          <p:cNvSpPr txBox="1">
            <a:spLocks/>
          </p:cNvSpPr>
          <p:nvPr/>
        </p:nvSpPr>
        <p:spPr>
          <a:xfrm rot="0">
            <a:off x="1183640" y="3317240"/>
            <a:ext cx="4006215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Entry : 애니메이션이 처음 시작될 때 진입점입니다.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8" name="그림 14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81735" y="2448560"/>
            <a:ext cx="4176395" cy="654050"/>
          </a:xfrm>
          <a:prstGeom prst="roundRect"/>
          <a:solidFill>
            <a:srgbClr val="EDEDED"/>
          </a:solidFill>
        </p:spPr>
      </p:pic>
      <p:sp>
        <p:nvSpPr>
          <p:cNvPr id="1159" name="텍스트 상자 148"/>
          <p:cNvSpPr txBox="1">
            <a:spLocks/>
          </p:cNvSpPr>
          <p:nvPr/>
        </p:nvSpPr>
        <p:spPr>
          <a:xfrm rot="0">
            <a:off x="1186180" y="5038090"/>
            <a:ext cx="400621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Entry에 연결된 스테이트를 기본 스테이트라고 하며, 기본 스테이트를 변경할 수도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0" name="그림 14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79195" y="4169410"/>
            <a:ext cx="1879600" cy="702945"/>
          </a:xfrm>
          <a:prstGeom prst="rect"/>
          <a:noFill/>
          <a:effectLst>
            <a:outerShdw sx="100000" sy="100000" blurRad="292100" dist="139700" dir="2700000" rotWithShape="0" algn="tl">
              <a:srgbClr val="000000">
                <a:alpha val="64705"/>
              </a:srgbClr>
            </a:outerShdw>
          </a:effectLst>
        </p:spPr>
      </p:pic>
      <p:pic>
        <p:nvPicPr>
          <p:cNvPr id="1161" name="그림 150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265170" y="4152265"/>
            <a:ext cx="2096770" cy="780415"/>
          </a:xfrm>
          <a:prstGeom prst="roundRect"/>
          <a:solidFill>
            <a:srgbClr val="EDEDED"/>
          </a:solidFill>
        </p:spPr>
      </p:pic>
      <p:pic>
        <p:nvPicPr>
          <p:cNvPr id="1162" name="그림 151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0535" y="1456055"/>
            <a:ext cx="4178300" cy="807085"/>
          </a:xfrm>
          <a:prstGeom prst="roundRect"/>
          <a:solidFill>
            <a:srgbClr val="EDEDED"/>
          </a:solidFill>
        </p:spPr>
      </p:pic>
      <p:pic>
        <p:nvPicPr>
          <p:cNvPr id="1163" name="그림 152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870" y="3786505"/>
            <a:ext cx="4168140" cy="848360"/>
          </a:xfrm>
          <a:prstGeom prst="roundRect"/>
          <a:solidFill>
            <a:srgbClr val="EDEDED"/>
          </a:solidFill>
        </p:spPr>
      </p:pic>
      <p:sp>
        <p:nvSpPr>
          <p:cNvPr id="1164" name="텍스트 상자 153"/>
          <p:cNvSpPr txBox="1">
            <a:spLocks/>
          </p:cNvSpPr>
          <p:nvPr/>
        </p:nvSpPr>
        <p:spPr>
          <a:xfrm rot="0">
            <a:off x="6831965" y="4761865"/>
            <a:ext cx="4188460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Exit :애니메이터의 흐름이 한번 끝났음을 의미하며 Entry 노드부터 다시 애니메이터의 흐름이 시작되도록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96460" y="380365"/>
            <a:ext cx="28028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 rot="0">
            <a:off x="6837045" y="4319905"/>
            <a:ext cx="436372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20. </a:t>
            </a:r>
            <a:r>
              <a:rPr lang="ko-KR" sz="1800">
                <a:latin typeface="맑은 고딕" charset="0"/>
                <a:ea typeface="맑은 고딕" charset="0"/>
              </a:rPr>
              <a:t>그다음으로 Running 애니메이션을 선택하고 In Place를 선택한 다음 Download합니다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Mma Kick 애니메이션도 함께 Download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그림 16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03325" y="1405255"/>
            <a:ext cx="4196715" cy="1624330"/>
          </a:xfrm>
          <a:prstGeom prst="roundRect"/>
          <a:solidFill>
            <a:srgbClr val="EDEDED"/>
          </a:solidFill>
        </p:spPr>
      </p:pic>
      <p:pic>
        <p:nvPicPr>
          <p:cNvPr id="1169" name="그림 16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93800" y="3350260"/>
            <a:ext cx="4204970" cy="1612900"/>
          </a:xfrm>
          <a:prstGeom prst="roundRect"/>
          <a:solidFill>
            <a:srgbClr val="EDEDED"/>
          </a:solidFill>
        </p:spPr>
      </p:pic>
      <p:sp>
        <p:nvSpPr>
          <p:cNvPr id="1170" name="텍스트 상자 168"/>
          <p:cNvSpPr txBox="1">
            <a:spLocks/>
          </p:cNvSpPr>
          <p:nvPr/>
        </p:nvSpPr>
        <p:spPr>
          <a:xfrm rot="0">
            <a:off x="1181100" y="5153660"/>
            <a:ext cx="42202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19. </a:t>
            </a:r>
            <a:r>
              <a:rPr lang="ko-KR" sz="1800">
                <a:latin typeface="맑은 고딕" charset="0"/>
                <a:ea typeface="맑은 고딕" charset="0"/>
              </a:rPr>
              <a:t>그다음으로 mixamo에서 Mma Kick 애니메이션과 Running 애니메이션을 Download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2" name="그림 170" descr="C:/Users/Admin1/AppData/Roaming/PolarisOffice/ETemp/9880_20815312/fImage129080447971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7995" y="1409065"/>
            <a:ext cx="2099310" cy="2773680"/>
          </a:xfrm>
          <a:prstGeom prst="rect"/>
          <a:noFill/>
        </p:spPr>
      </p:pic>
      <p:pic>
        <p:nvPicPr>
          <p:cNvPr id="1173" name="그림 172" descr="C:/Users/Admin1/AppData/Roaming/PolarisOffice/ETemp/9880_20815312/fImage1268824489895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115425" y="1401445"/>
            <a:ext cx="2094230" cy="27635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24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2gopdeun</cp:lastModifiedBy>
  <dc:title>PowerPoint 프레젠테이션</dc:title>
  <cp:version>9.103.96.45032</cp:version>
  <dcterms:modified xsi:type="dcterms:W3CDTF">2020-11-06T09:17:06Z</dcterms:modified>
</cp:coreProperties>
</file>