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46" r:id="rId12"/>
  </p:sldMasterIdLst>
  <p:notesMasterIdLst>
    <p:notesMasterId r:id="rId14"/>
  </p:notesMasterIdLst>
  <p:sldIdLst>
    <p:sldId id="293" r:id="rId16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6" Type="http://schemas.openxmlformats.org/officeDocument/2006/relationships/image" Target="../media/fImage4331572829169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21853036500.png"></Relationship><Relationship Id="rId3" Type="http://schemas.openxmlformats.org/officeDocument/2006/relationships/image" Target="../media/fImage3728823049169.png"></Relationship><Relationship Id="rId4" Type="http://schemas.openxmlformats.org/officeDocument/2006/relationships/image" Target="../media/fImage3728823055724.png"></Relationship><Relationship Id="rId5" Type="http://schemas.openxmlformats.org/officeDocument/2006/relationships/image" Target="../media/fImage3728823061478.png"></Relationship><Relationship Id="rId6" Type="http://schemas.openxmlformats.org/officeDocument/2006/relationships/image" Target="../media/fImage3728823079358.png"></Relationship><Relationship Id="rId7" Type="http://schemas.openxmlformats.org/officeDocument/2006/relationships/image" Target="../media/fImage3728823096962.png"></Relationship><Relationship Id="rId8" Type="http://schemas.openxmlformats.org/officeDocument/2006/relationships/image" Target="../media/fImage3728823104464.png"></Relationship><Relationship Id="rId9" Type="http://schemas.openxmlformats.org/officeDocument/2006/relationships/image" Target="../media/fImage3728823115705.png"></Relationship><Relationship Id="rId10" Type="http://schemas.openxmlformats.org/officeDocument/2006/relationships/image" Target="../media/fImage108673798145.png"></Relationship><Relationship Id="rId11" Type="http://schemas.openxmlformats.org/officeDocument/2006/relationships/notesSlide" Target="../notesSlides/notesSlide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63715" y="4577715"/>
            <a:ext cx="44424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Asset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Store를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Asset Store에서 Stones를 검색하고 Stones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2565" y="1279525"/>
            <a:ext cx="2036445" cy="283591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465580" y="4300220"/>
            <a:ext cx="38887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이름을 Create Object로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 descr="C:/Users/Admin1/AppData/Roaming/PolarisOffice/ETemp/16684_11126392/fImage2828279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8620" y="3383280"/>
            <a:ext cx="682625" cy="74041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V="1">
            <a:off x="4539615" y="2950845"/>
            <a:ext cx="2540" cy="4330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그림 71" descr="C:/Users/Admin1/AppData/Roaming/PolarisOffice/ETemp/16684_11126392/fImage433157282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890" y="1280160"/>
            <a:ext cx="4431665" cy="3143885"/>
          </a:xfrm>
          <a:prstGeom prst="rect"/>
          <a:noFill/>
        </p:spPr>
      </p:pic>
      <p:pic>
        <p:nvPicPr>
          <p:cNvPr id="1049" name="그림 1" descr="C:/Users/Admin1/AppData/Roaming/PolarisOffice/ETemp/16684_11126392/fImage4531291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1278890"/>
            <a:ext cx="1543685" cy="1672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6015" y="501650"/>
            <a:ext cx="2294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Object Pool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0375" y="4264025"/>
            <a:ext cx="427291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반복문을 사용하여 일정한 범위의 수만큼 게임 오브젝트 생성합니다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위치와 회전 값을 설정하고 Queue에 저장한 다음 Queue에 저장한 게임 오브젝트 전체를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0" name="텍스트 상자 11"/>
          <p:cNvSpPr txBox="1">
            <a:spLocks/>
          </p:cNvSpPr>
          <p:nvPr/>
        </p:nvSpPr>
        <p:spPr>
          <a:xfrm rot="0">
            <a:off x="1355090" y="1569085"/>
            <a:ext cx="401574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Object Pool이란?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오브젝트를 생성하고 파괴하는 것이 아니라 일정한 범위의 메모리 공간을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일정한 범위가 정해져 있는 메모리 공간 안에서 게임 오브젝트를 사용하고 반납하는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2" name="그림 24" descr="C:/Users/Admin1/AppData/Roaming/PolarisOffice/ETemp/2224_21539392/fImage10218530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3345" y="4106545"/>
            <a:ext cx="1297305" cy="1654810"/>
          </a:xfrm>
          <a:prstGeom prst="rect"/>
          <a:noFill/>
        </p:spPr>
      </p:pic>
      <p:pic>
        <p:nvPicPr>
          <p:cNvPr id="1113" name="그림 25" descr="C:/Users/Admin1/AppData/Roaming/PolarisOffice/ETemp/2224_21539392/fImage37288230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6535" y="4679950"/>
            <a:ext cx="475615" cy="349885"/>
          </a:xfrm>
          <a:prstGeom prst="rect"/>
          <a:noFill/>
        </p:spPr>
      </p:pic>
      <p:pic>
        <p:nvPicPr>
          <p:cNvPr id="1114" name="그림 26" descr="C:/Users/Admin1/AppData/Roaming/PolarisOffice/ETemp/2224_21539392/fImage37288230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5490" y="4843145"/>
            <a:ext cx="475615" cy="349885"/>
          </a:xfrm>
          <a:prstGeom prst="rect"/>
          <a:noFill/>
        </p:spPr>
      </p:pic>
      <p:pic>
        <p:nvPicPr>
          <p:cNvPr id="1115" name="그림 27" descr="C:/Users/Admin1/AppData/Roaming/PolarisOffice/ETemp/2224_21539392/fImage372882306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1460" y="5147945"/>
            <a:ext cx="475615" cy="349885"/>
          </a:xfrm>
          <a:prstGeom prst="rect"/>
          <a:noFill/>
        </p:spPr>
      </p:pic>
      <p:pic>
        <p:nvPicPr>
          <p:cNvPr id="1116" name="그림 28" descr="C:/Users/Admin1/AppData/Roaming/PolarisOffice/ETemp/2224_21539392/fImage372882307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9140" y="5293995"/>
            <a:ext cx="475615" cy="349885"/>
          </a:xfrm>
          <a:prstGeom prst="rect"/>
          <a:noFill/>
        </p:spPr>
      </p:pic>
      <p:sp>
        <p:nvSpPr>
          <p:cNvPr id="1117" name="도형 29"/>
          <p:cNvSpPr>
            <a:spLocks/>
          </p:cNvSpPr>
          <p:nvPr/>
        </p:nvSpPr>
        <p:spPr>
          <a:xfrm rot="0">
            <a:off x="1978660" y="4231005"/>
            <a:ext cx="2951480" cy="53276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8" name="그림 30" descr="C:/Users/Admin1/AppData/Roaming/PolarisOffice/ETemp/2224_21539392/fImage372882309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6735" y="5055870"/>
            <a:ext cx="475615" cy="349885"/>
          </a:xfrm>
          <a:prstGeom prst="rect"/>
          <a:noFill/>
        </p:spPr>
      </p:pic>
      <p:pic>
        <p:nvPicPr>
          <p:cNvPr id="1119" name="그림 31" descr="C:/Users/Admin1/AppData/Roaming/PolarisOffice/ETemp/2224_21539392/fImage372882310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7270" y="5401945"/>
            <a:ext cx="475615" cy="349885"/>
          </a:xfrm>
          <a:prstGeom prst="rect"/>
          <a:noFill/>
        </p:spPr>
      </p:pic>
      <p:pic>
        <p:nvPicPr>
          <p:cNvPr id="1120" name="그림 32" descr="C:/Users/Admin1/AppData/Roaming/PolarisOffice/ETemp/2224_21539392/fImage372882311570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49190" y="4916805"/>
            <a:ext cx="475615" cy="349885"/>
          </a:xfrm>
          <a:prstGeom prst="rect"/>
          <a:noFill/>
        </p:spPr>
      </p:pic>
      <p:sp>
        <p:nvSpPr>
          <p:cNvPr id="1121" name="도형 33"/>
          <p:cNvSpPr>
            <a:spLocks/>
          </p:cNvSpPr>
          <p:nvPr/>
        </p:nvSpPr>
        <p:spPr>
          <a:xfrm rot="0" flipH="1" flipV="1">
            <a:off x="1884045" y="5616575"/>
            <a:ext cx="2951480" cy="53276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77" descr="C:/Users/Admin1/AppData/Roaming/PolarisOffice/ETemp/2224_21539392/fImage10867379814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90345"/>
            <a:ext cx="4272280" cy="2653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