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58" r:id="rId12"/>
  </p:sldMasterIdLst>
  <p:notesMasterIdLst>
    <p:notesMasterId r:id="rId14"/>
  </p:notesMasterIdLst>
  <p:sldIdLst>
    <p:sldId id="315" r:id="rId16"/>
    <p:sldId id="319" r:id="rId18"/>
    <p:sldId id="320" r:id="rId20"/>
    <p:sldId id="334" r:id="rId22"/>
    <p:sldId id="321" r:id="rId24"/>
    <p:sldId id="333" r:id="rId26"/>
    <p:sldId id="335" r:id="rId28"/>
    <p:sldId id="336" r:id="rId30"/>
    <p:sldId id="337" r:id="rId32"/>
    <p:sldId id="338" r:id="rId34"/>
    <p:sldId id="339" r:id="rId36"/>
    <p:sldId id="340" r:id="rId38"/>
    <p:sldId id="341" r:id="rId40"/>
    <p:sldId id="342" r:id="rId41"/>
    <p:sldId id="346" r:id="rId43"/>
    <p:sldId id="347" r:id="rId45"/>
    <p:sldId id="348" r:id="rId47"/>
    <p:sldId id="349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48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40558124541.png"></Relationship><Relationship Id="rId12" Type="http://schemas.openxmlformats.org/officeDocument/2006/relationships/image" Target="../media/fImage21186246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image" Target="../media/fImage1971024941.png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12.xml"></Relationship><Relationship Id="rId9" Type="http://schemas.openxmlformats.org/officeDocument/2006/relationships/image" Target="../media/fImage937124941.png"></Relationship><Relationship Id="rId11" Type="http://schemas.openxmlformats.org/officeDocument/2006/relationships/image" Target="../media/fImage1110823341.png"></Relationship><Relationship Id="rId12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5062693281.png"></Relationship><Relationship Id="rId4" Type="http://schemas.openxmlformats.org/officeDocument/2006/relationships/image" Target="../media/fImage21192799961.png"></Relationship><Relationship Id="rId6" Type="http://schemas.openxmlformats.org/officeDocument/2006/relationships/notesSlide" Target="../notesSlides/notesSlide13.xml"></Relationship><Relationship Id="rId10" Type="http://schemas.openxmlformats.org/officeDocument/2006/relationships/image" Target="../media/fImage109672348467.png"></Relationship><Relationship Id="rId11" Type="http://schemas.openxmlformats.org/officeDocument/2006/relationships/image" Target="../media/fImage18096424741.png"></Relationship><Relationship Id="rId12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162492964827.png"></Relationship><Relationship Id="rId6" Type="http://schemas.openxmlformats.org/officeDocument/2006/relationships/notesSlide" Target="../notesSlides/notesSlide14.xml"></Relationship><Relationship Id="rId8" Type="http://schemas.openxmlformats.org/officeDocument/2006/relationships/image" Target="../media/fImage156622589169.png"></Relationship><Relationship Id="rId9" Type="http://schemas.openxmlformats.org/officeDocument/2006/relationships/image" Target="../media/fImage125342595724.png"></Relationship><Relationship Id="rId10" Type="http://schemas.openxmlformats.org/officeDocument/2006/relationships/image" Target="../media/fImage187802611478.png"></Relationship><Relationship Id="rId1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22043479358.png"></Relationship><Relationship Id="rId3" Type="http://schemas.openxmlformats.org/officeDocument/2006/relationships/image" Target="../media/fImage189593486962.png"></Relationship><Relationship Id="rId4" Type="http://schemas.openxmlformats.org/officeDocument/2006/relationships/image" Target="../media/fImage30173514464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image" Target="../media/fImage109862386334.png"></Relationship><Relationship Id="rId10" Type="http://schemas.openxmlformats.org/officeDocument/2006/relationships/image" Target="../media/fImage123793306500.png"></Relationship><Relationship Id="rId11" Type="http://schemas.openxmlformats.org/officeDocument/2006/relationships/image" Target="../media/fImage109863339169.png"></Relationship><Relationship Id="rId12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8813255724.png"></Relationship><Relationship Id="rId3" Type="http://schemas.openxmlformats.org/officeDocument/2006/relationships/image" Target="../media/fImage30173553281.png"></Relationship><Relationship Id="rId4" Type="http://schemas.openxmlformats.org/officeDocument/2006/relationships/image" Target="../media/fImage111083291478.png"></Relationship><Relationship Id="rId5" Type="http://schemas.openxmlformats.org/officeDocument/2006/relationships/image" Target="../media/fImage380043509358.png"></Relationship><Relationship Id="rId6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73873516962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image" Target="../media/fImage538024241.png"></Relationship><Relationship Id="rId5" Type="http://schemas.openxmlformats.org/officeDocument/2006/relationships/image" Target="../media/fImage109102438467.png"></Relationship><Relationship Id="rId6" Type="http://schemas.openxmlformats.org/officeDocument/2006/relationships/image" Target="../media/fImage64552476334.png"></Relationship><Relationship Id="rId7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803246500.png"></Relationship><Relationship Id="rId3" Type="http://schemas.openxmlformats.org/officeDocument/2006/relationships/image" Target="../media/fImage109103259169.png"></Relationship><Relationship Id="rId4" Type="http://schemas.openxmlformats.org/officeDocument/2006/relationships/image" Target="../media/fImage66913385724.png"></Relationship><Relationship Id="rId5" Type="http://schemas.openxmlformats.org/officeDocument/2006/relationships/image" Target="../media/fImage119303391478.png"></Relationship><Relationship Id="rId6" Type="http://schemas.openxmlformats.org/officeDocument/2006/relationships/image" Target="../media/fImage108453409358.png"></Relationship><Relationship Id="rId7" Type="http://schemas.openxmlformats.org/officeDocument/2006/relationships/image" Target="../media/fImage125713456962.png"></Relationship><Relationship Id="rId8" Type="http://schemas.openxmlformats.org/officeDocument/2006/relationships/image" Target="../media/fImage107953474464.png"></Relationship><Relationship Id="rId9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39922476334.png"></Relationship><Relationship Id="rId9" Type="http://schemas.openxmlformats.org/officeDocument/2006/relationships/image" Target="../media/fImage69912496500.png"></Relationship><Relationship Id="rId10" Type="http://schemas.openxmlformats.org/officeDocument/2006/relationships/image" Target="../media/fImage39102509169.png"></Relationship><Relationship Id="rId11" Type="http://schemas.openxmlformats.org/officeDocument/2006/relationships/image" Target="../media/fImage67822515724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765113793281.png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3473822995.png"></Relationship><Relationship Id="rId3" Type="http://schemas.openxmlformats.org/officeDocument/2006/relationships/image" Target="../media/fImage63353871942.png"></Relationship><Relationship Id="rId4" Type="http://schemas.openxmlformats.org/officeDocument/2006/relationships/image" Target="../media/fImage42543894827.png"></Relationship><Relationship Id="rId5" Type="http://schemas.openxmlformats.org/officeDocument/2006/relationships/image" Target="../media/fImage2242173905436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59682941942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40618341.png"></Relationship><Relationship Id="rId3" Type="http://schemas.openxmlformats.org/officeDocument/2006/relationships/image" Target="../media/fImage19806184846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2072006334.png"></Relationship><Relationship Id="rId3" Type="http://schemas.openxmlformats.org/officeDocument/2006/relationships/image" Target="../media/fImage107122076500.png"></Relationship><Relationship Id="rId4" Type="http://schemas.openxmlformats.org/officeDocument/2006/relationships/image" Target="../media/fImage2242173905436.png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193502095724.png"></Relationship><Relationship Id="rId7" Type="http://schemas.openxmlformats.org/officeDocument/2006/relationships/image" Target="../media/fImage44844086827.png"></Relationship><Relationship Id="rId8" Type="http://schemas.openxmlformats.org/officeDocument/2006/relationships/notesSlide" Target="../notesSlides/notesSlide8.xml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04632271478.png"></Relationship><Relationship Id="rId3" Type="http://schemas.openxmlformats.org/officeDocument/2006/relationships/image" Target="../media/fImage69912496500.png"></Relationship><Relationship Id="rId4" Type="http://schemas.openxmlformats.org/officeDocument/2006/relationships/image" Target="../media/fImage87602309358.png"></Relationship><Relationship Id="rId5" Type="http://schemas.openxmlformats.org/officeDocument/2006/relationships/image" Target="../media/fImage41902316962.png"></Relationship><Relationship Id="rId6" Type="http://schemas.openxmlformats.org/officeDocument/2006/relationships/image" Target="../media/fImage2242172521478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9295" y="391795"/>
            <a:ext cx="3154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 rot="0">
            <a:off x="1230630" y="520890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"/>
          <p:cNvSpPr txBox="1">
            <a:spLocks/>
          </p:cNvSpPr>
          <p:nvPr/>
        </p:nvSpPr>
        <p:spPr>
          <a:xfrm rot="0">
            <a:off x="6825615" y="548259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3" descr="C:/Users/Admin1/AppData/Roaming/PolarisOffice/ETemp/20852_9486176/fImage405581245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8275"/>
            <a:ext cx="4131945" cy="3642995"/>
          </a:xfrm>
          <a:prstGeom prst="rect"/>
          <a:noFill/>
        </p:spPr>
      </p:pic>
      <p:pic>
        <p:nvPicPr>
          <p:cNvPr id="26" name="그림 4" descr="C:/Users/Admin1/AppData/Roaming/PolarisOffice/ETemp/20852_9486176/fImage21186246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38275"/>
            <a:ext cx="4140835" cy="38493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97070" y="418465"/>
            <a:ext cx="32105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4938395"/>
            <a:ext cx="415099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Ch19_nonPBR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Materials</a:t>
            </a:r>
            <a:r>
              <a:rPr lang="ko-KR" sz="1800">
                <a:latin typeface="맑은 고딕" charset="0"/>
                <a:ea typeface="맑은 고딕" charset="0"/>
              </a:rPr>
              <a:t>을 선택하고</a:t>
            </a:r>
            <a:r>
              <a:rPr sz="1800">
                <a:latin typeface="맑은 고딕" charset="0"/>
                <a:ea typeface="맑은 고딕" charset="0"/>
              </a:rPr>
              <a:t>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61175" y="5225415"/>
            <a:ext cx="4084955" cy="9404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20852_9486176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0995" cy="3325495"/>
          </a:xfrm>
          <a:prstGeom prst="rect"/>
          <a:noFill/>
        </p:spPr>
      </p:pic>
      <p:pic>
        <p:nvPicPr>
          <p:cNvPr id="85" name="그림 2" descr="C:/Users/Admin1/AppData/Roaming/PolarisOffice/ETemp/20852_9486176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463675"/>
            <a:ext cx="4087495" cy="2355850"/>
          </a:xfrm>
          <a:prstGeom prst="rect"/>
          <a:noFill/>
        </p:spPr>
      </p:pic>
      <p:pic>
        <p:nvPicPr>
          <p:cNvPr id="86" name="그림 3" descr="C:/Users/Admin1/AppData/Roaming/PolarisOffice/ETemp/20852_9486176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4020185"/>
            <a:ext cx="4087495" cy="10452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18465"/>
            <a:ext cx="35394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567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569845"/>
            <a:ext cx="4139565" cy="9505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Model 폴더에 Ch19_nonPBR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20852_9486176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085" cy="97028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20852_9486176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63675"/>
            <a:ext cx="1333500" cy="967740"/>
          </a:xfrm>
          <a:prstGeom prst="roundRect"/>
          <a:solidFill>
            <a:srgbClr val="EDEDED"/>
          </a:solidFill>
        </p:spPr>
      </p:pic>
      <p:pic>
        <p:nvPicPr>
          <p:cNvPr id="87" name="그림 14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 descr="C:/Users/Admin1/AppData/Roaming/PolarisOffice/ETemp/20852_9486176/fImage6187240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 rot="0">
            <a:off x="6831965" y="4942840"/>
            <a:ext cx="4122420" cy="1231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Animator 폴더에 Public Animation Controller를 Ch19_nonPBR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 descr="C:/Users/Admin1/AppData/Roaming/PolarisOffice/ETemp/20852_9486176/fImage19710249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3210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250" y="530415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Animation </a:t>
            </a:r>
            <a:r>
              <a:rPr sz="1800">
                <a:latin typeface="맑은 고딕" charset="0"/>
                <a:ea typeface="맑은 고딕" charset="0"/>
              </a:rPr>
              <a:t>Speed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04660" y="5306060"/>
            <a:ext cx="4144010" cy="9226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생성하고 Camera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679065" cy="3636010"/>
          </a:xfrm>
          <a:prstGeom prst="roundRect"/>
          <a:solidFill>
            <a:srgbClr val="EDEDED"/>
          </a:solidFill>
        </p:spPr>
      </p:pic>
      <p:pic>
        <p:nvPicPr>
          <p:cNvPr id="97" name="그림 5" descr="C:/Users/Admin1/AppData/Roaming/PolarisOffice/ETemp/29888_17492856/fImage9371249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905" y="2334260"/>
            <a:ext cx="1319530" cy="1844040"/>
          </a:xfrm>
          <a:prstGeom prst="roundRect"/>
          <a:solidFill>
            <a:srgbClr val="EDEDED"/>
          </a:solidFill>
        </p:spPr>
      </p:pic>
      <p:pic>
        <p:nvPicPr>
          <p:cNvPr id="98" name="그림 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1450"/>
            <a:ext cx="2627630" cy="3636010"/>
          </a:xfrm>
          <a:prstGeom prst="roundRect"/>
          <a:solidFill>
            <a:srgbClr val="EDEDED"/>
          </a:solidFill>
        </p:spPr>
      </p:pic>
      <p:pic>
        <p:nvPicPr>
          <p:cNvPr id="99" name="그림 5" descr="C:/Users/Admin1/AppData/Roaming/PolarisOffice/ETemp/29888_17492856/fImage11108233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8340" y="2251710"/>
            <a:ext cx="1379220" cy="19951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67030"/>
            <a:ext cx="3526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233545"/>
            <a:ext cx="41370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빈 게임 오브젝트를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AnimationManager</a:t>
            </a:r>
            <a:r>
              <a:rPr sz="1800">
                <a:latin typeface="맑은 고딕" charset="0"/>
                <a:ea typeface="맑은 고딕" charset="0"/>
              </a:rPr>
              <a:t> 스크립트를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0020"/>
            <a:ext cx="2372360" cy="2581275"/>
          </a:xfrm>
          <a:prstGeom prst="roundRect"/>
          <a:solidFill>
            <a:srgbClr val="EDEDED"/>
          </a:solidFill>
        </p:spPr>
      </p:pic>
      <p:pic>
        <p:nvPicPr>
          <p:cNvPr id="98" name="그림 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64025" y="3333750"/>
            <a:ext cx="690245" cy="672465"/>
          </a:xfrm>
          <a:prstGeom prst="roundRect"/>
          <a:solidFill>
            <a:srgbClr val="EDEDED"/>
          </a:solidFill>
        </p:spPr>
      </p:pic>
      <p:cxnSp>
        <p:nvCxnSpPr>
          <p:cNvPr id="99" name="도형 38"/>
          <p:cNvCxnSpPr>
            <a:stCxn id="98" idx="0"/>
            <a:endCxn id="104" idx="2"/>
          </p:cNvCxnSpPr>
          <p:nvPr/>
        </p:nvCxnSpPr>
        <p:spPr>
          <a:xfrm rot="0" flipV="1">
            <a:off x="4608830" y="3008630"/>
            <a:ext cx="8890" cy="3257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437005"/>
            <a:ext cx="1517015" cy="1572260"/>
          </a:xfrm>
          <a:prstGeom prst="roundRect"/>
          <a:solidFill>
            <a:srgbClr val="EDEDED"/>
          </a:solidFill>
        </p:spPr>
      </p:pic>
      <p:pic>
        <p:nvPicPr>
          <p:cNvPr id="105" name="그림 11" descr="C:/Users/Admin1/AppData/Roaming/PolarisOffice/ETemp/37196_16310752/fImage180964247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63040"/>
            <a:ext cx="4147820" cy="3705225"/>
          </a:xfrm>
          <a:prstGeom prst="roundRect"/>
          <a:solidFill>
            <a:srgbClr val="EDEDED"/>
          </a:solidFill>
        </p:spPr>
      </p:pic>
      <p:sp>
        <p:nvSpPr>
          <p:cNvPr id="106" name="텍스트 상자 12"/>
          <p:cNvSpPr txBox="1">
            <a:spLocks/>
          </p:cNvSpPr>
          <p:nvPr/>
        </p:nvSpPr>
        <p:spPr>
          <a:xfrm rot="0">
            <a:off x="6814820" y="5335270"/>
            <a:ext cx="4133215" cy="9258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 리타켓팅이란?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애니메이션을 다양한 캐릭터 </a:t>
            </a:r>
            <a:r>
              <a:rPr lang="ko-KR" sz="1800">
                <a:latin typeface="맑은 고딕" charset="0"/>
                <a:ea typeface="맑은 고딕" charset="0"/>
              </a:rPr>
              <a:t>모델에</a:t>
            </a:r>
            <a:r>
              <a:rPr lang="ko-KR" sz="1800">
                <a:latin typeface="맑은 고딕" charset="0"/>
                <a:ea typeface="맑은 고딕" charset="0"/>
              </a:rPr>
              <a:t> 동시에 적용하는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48"/>
          <p:cNvSpPr txBox="1">
            <a:spLocks/>
          </p:cNvSpPr>
          <p:nvPr/>
        </p:nvSpPr>
        <p:spPr>
          <a:xfrm rot="0">
            <a:off x="1228725" y="3075940"/>
            <a:ext cx="41541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20"/>
          <p:cNvSpPr txBox="1">
            <a:spLocks/>
          </p:cNvSpPr>
          <p:nvPr/>
        </p:nvSpPr>
        <p:spPr>
          <a:xfrm rot="0">
            <a:off x="1224280" y="556514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" name="그림 2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848100"/>
            <a:ext cx="4134485" cy="1576705"/>
          </a:xfrm>
          <a:prstGeom prst="roundRect"/>
          <a:solidFill>
            <a:srgbClr val="EDEDED"/>
          </a:solidFill>
        </p:spPr>
      </p:pic>
      <p:pic>
        <p:nvPicPr>
          <p:cNvPr id="111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47800"/>
            <a:ext cx="4130040" cy="1486535"/>
          </a:xfrm>
          <a:prstGeom prst="roundRect"/>
          <a:solidFill>
            <a:srgbClr val="EDEDED"/>
          </a:solidFill>
        </p:spPr>
      </p:pic>
      <p:pic>
        <p:nvPicPr>
          <p:cNvPr id="112" name="그림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4785"/>
            <a:ext cx="4144010" cy="1241425"/>
          </a:xfrm>
          <a:prstGeom prst="roundRect"/>
          <a:solidFill>
            <a:srgbClr val="EDEDED"/>
          </a:solidFill>
        </p:spPr>
      </p:pic>
      <p:sp>
        <p:nvSpPr>
          <p:cNvPr id="113" name="텍스트 상자 28"/>
          <p:cNvSpPr txBox="1">
            <a:spLocks/>
          </p:cNvSpPr>
          <p:nvPr/>
        </p:nvSpPr>
        <p:spPr>
          <a:xfrm rot="0">
            <a:off x="6805930" y="2778125"/>
            <a:ext cx="41579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2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836035"/>
            <a:ext cx="4152900" cy="1346200"/>
          </a:xfrm>
          <a:prstGeom prst="roundRect"/>
          <a:solidFill>
            <a:srgbClr val="EDEDED"/>
          </a:solidFill>
        </p:spPr>
      </p:pic>
      <p:sp>
        <p:nvSpPr>
          <p:cNvPr id="115" name="텍스트 상자 32"/>
          <p:cNvSpPr txBox="1">
            <a:spLocks/>
          </p:cNvSpPr>
          <p:nvPr/>
        </p:nvSpPr>
        <p:spPr>
          <a:xfrm rot="0">
            <a:off x="6794500" y="5285105"/>
            <a:ext cx="4168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Animator의 Culling Mode를 Cull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ompletely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1105" y="2799715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Rect 0"/>
          <p:cNvSpPr txBox="1">
            <a:spLocks/>
          </p:cNvSpPr>
          <p:nvPr/>
        </p:nvSpPr>
        <p:spPr>
          <a:xfrm rot="0">
            <a:off x="1229995" y="5288280"/>
            <a:ext cx="4156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Animator의 Culling Mode를 Cull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ompletely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785"/>
            <a:ext cx="4148455" cy="1238885"/>
          </a:xfrm>
          <a:prstGeom prst="roundRect"/>
          <a:solidFill>
            <a:srgbClr val="EDEDED"/>
          </a:solidFill>
        </p:spPr>
      </p:pic>
      <p:pic>
        <p:nvPicPr>
          <p:cNvPr id="117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844925"/>
            <a:ext cx="4156710" cy="1334135"/>
          </a:xfrm>
          <a:prstGeom prst="roundRect"/>
          <a:solidFill>
            <a:srgbClr val="EDEDED"/>
          </a:solidFill>
        </p:spPr>
      </p:pic>
      <p:pic>
        <p:nvPicPr>
          <p:cNvPr id="118" name="그림 40" descr="C:/Users/Admin1/AppData/Roaming/PolarisOffice/ETemp/29888_17492856/fImage3017351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0390" y="1454785"/>
            <a:ext cx="2764155" cy="1181735"/>
          </a:xfrm>
          <a:prstGeom prst="roundRect"/>
          <a:solidFill>
            <a:srgbClr val="EDEDED"/>
          </a:solidFill>
        </p:spPr>
      </p:pic>
      <p:sp>
        <p:nvSpPr>
          <p:cNvPr id="120" name="텍스트 상자 44"/>
          <p:cNvSpPr txBox="1">
            <a:spLocks/>
          </p:cNvSpPr>
          <p:nvPr/>
        </p:nvSpPr>
        <p:spPr>
          <a:xfrm rot="0">
            <a:off x="6805295" y="2811145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" name="그림 16" descr="C:/Users/Admin1/AppData/Roaming/PolarisOffice/ETemp/29888_17492856/fImage10986238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50340"/>
            <a:ext cx="1301115" cy="1193165"/>
          </a:xfrm>
          <a:prstGeom prst="roundRect"/>
          <a:solidFill>
            <a:srgbClr val="EDEDED"/>
          </a:solidFill>
        </p:spPr>
      </p:pic>
      <p:pic>
        <p:nvPicPr>
          <p:cNvPr id="125" name="그림 25" descr="C:/Users/Admin1/AppData/Roaming/PolarisOffice/ETemp/29888_17492856/fImage12379330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3850005"/>
            <a:ext cx="4160520" cy="1327150"/>
          </a:xfrm>
          <a:prstGeom prst="roundRect"/>
          <a:solidFill>
            <a:srgbClr val="EDEDED"/>
          </a:solidFill>
        </p:spPr>
      </p:pic>
      <p:sp>
        <p:nvSpPr>
          <p:cNvPr id="126" name="텍스트 상자 28"/>
          <p:cNvSpPr txBox="1">
            <a:spLocks/>
          </p:cNvSpPr>
          <p:nvPr/>
        </p:nvSpPr>
        <p:spPr>
          <a:xfrm rot="0">
            <a:off x="6799580" y="5286375"/>
            <a:ext cx="41751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Camea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지정한 다음 위치와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9" descr="C:/Users/Admin1/AppData/Roaming/PolarisOffice/ETemp/29888_17492856/fImage3017351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0390" y="1463675"/>
            <a:ext cx="2764155" cy="1233170"/>
          </a:xfrm>
          <a:prstGeom prst="roundRect"/>
          <a:solidFill>
            <a:srgbClr val="EDEDED"/>
          </a:solidFill>
        </p:spPr>
      </p:pic>
      <p:pic>
        <p:nvPicPr>
          <p:cNvPr id="128" name="그림 30" descr="C:/Users/Admin1/AppData/Roaming/PolarisOffice/ETemp/29888_17492856/fImage10986333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59230"/>
            <a:ext cx="1301115" cy="12446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40790" y="5022215"/>
            <a:ext cx="41522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Animator 변수를 배열로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0695" y="4191635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 변수의 값을 증가시킨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speed 변수의 값이 10 이상의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가질 수 없도록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각각의 애니메이터 속도에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변수의 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" name="그림 19" descr="C:/Users/Admin1/AppData/Roaming/PolarisOffice/ETemp/29888_17492856/fImage4888132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55390"/>
            <a:ext cx="4143375" cy="1163320"/>
          </a:xfrm>
          <a:prstGeom prst="roundRect"/>
          <a:solidFill>
            <a:srgbClr val="EDEDED"/>
          </a:solidFill>
        </p:spPr>
      </p:pic>
      <p:sp>
        <p:nvSpPr>
          <p:cNvPr id="126" name="텍스트 상자 22"/>
          <p:cNvSpPr txBox="1">
            <a:spLocks/>
          </p:cNvSpPr>
          <p:nvPr/>
        </p:nvSpPr>
        <p:spPr>
          <a:xfrm rot="0">
            <a:off x="1244600" y="272097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Camera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3" descr="C:/Users/Admin1/AppData/Roaming/PolarisOffice/ETemp/29888_17492856/fImage3017355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0170" y="1449705"/>
            <a:ext cx="2763520" cy="1177925"/>
          </a:xfrm>
          <a:prstGeom prst="roundRect"/>
          <a:solidFill>
            <a:srgbClr val="EDEDED"/>
          </a:solidFill>
        </p:spPr>
      </p:pic>
      <p:pic>
        <p:nvPicPr>
          <p:cNvPr id="128" name="그림 24" descr="C:/Users/Admin1/AppData/Roaming/PolarisOffice/ETemp/29888_17492856/fImage11108329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55420"/>
            <a:ext cx="1301115" cy="1180465"/>
          </a:xfrm>
          <a:prstGeom prst="roundRect"/>
          <a:solidFill>
            <a:srgbClr val="EDEDED"/>
          </a:solidFill>
        </p:spPr>
      </p:pic>
      <p:pic>
        <p:nvPicPr>
          <p:cNvPr id="129" name="그림 44" descr="C:/Users/Admin1/AppData/Roaming/PolarisOffice/ETemp/29888_17492856/fImage38004350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6055"/>
            <a:ext cx="4135120" cy="2550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31900" y="4186555"/>
            <a:ext cx="41351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LayerMaskSetting(int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 count 변수의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count 변수의 값에 따라 </a:t>
            </a:r>
            <a:r>
              <a:rPr lang="ko-KR" sz="1800">
                <a:latin typeface="맑은 고딕" charset="0"/>
                <a:ea typeface="맑은 고딕" charset="0"/>
              </a:rPr>
              <a:t>렌더링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제외시킬 cullingMask를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1330" y="5569585"/>
            <a:ext cx="41173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55420"/>
            <a:ext cx="4138930" cy="2533015"/>
          </a:xfrm>
          <a:prstGeom prst="roundRect"/>
          <a:solidFill>
            <a:srgbClr val="EDEDED"/>
          </a:solidFill>
        </p:spPr>
      </p:pic>
      <p:pic>
        <p:nvPicPr>
          <p:cNvPr id="117" name="그림 1" descr="C:/Users/Admin1/AppData/Roaming/PolarisOffice/ETemp/37196_16310752/fImage5380242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0065" y="1455420"/>
            <a:ext cx="2819400" cy="1198245"/>
          </a:xfrm>
          <a:prstGeom prst="roundRect"/>
          <a:solidFill>
            <a:srgbClr val="EDEDED"/>
          </a:solidFill>
        </p:spPr>
      </p:pic>
      <p:pic>
        <p:nvPicPr>
          <p:cNvPr id="118" name="그림 4" descr="C:/Users/Admin1/AppData/Roaming/PolarisOffice/ETemp/37196_16310752/fImage10910243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63675"/>
            <a:ext cx="1240790" cy="1198245"/>
          </a:xfrm>
          <a:prstGeom prst="roundRect"/>
          <a:solidFill>
            <a:srgbClr val="EDEDED"/>
          </a:solidFill>
        </p:spPr>
      </p:pic>
      <p:sp>
        <p:nvSpPr>
          <p:cNvPr id="119" name="텍스트 상자 7"/>
          <p:cNvSpPr txBox="1">
            <a:spLocks/>
          </p:cNvSpPr>
          <p:nvPr/>
        </p:nvSpPr>
        <p:spPr>
          <a:xfrm rot="0">
            <a:off x="6824980" y="2764155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" name="도형 8"/>
          <p:cNvCxnSpPr/>
          <p:nvPr/>
        </p:nvCxnSpPr>
        <p:spPr>
          <a:xfrm rot="0" flipV="1">
            <a:off x="7769860" y="2179320"/>
            <a:ext cx="1257935" cy="3879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10" descr="C:/Users/Admin1/AppData/Roaming/PolarisOffice/ETemp/37196_16310752/fImage6455247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00195"/>
            <a:ext cx="4138930" cy="1352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5285105"/>
            <a:ext cx="41008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Element 1 에 </a:t>
            </a:r>
            <a:r>
              <a:rPr lang="ko-KR" sz="1800">
                <a:latin typeface="맑은 고딕" charset="0"/>
                <a:ea typeface="맑은 고딕" charset="0"/>
              </a:rPr>
              <a:t>Ch14_non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 descr="C:/Users/Admin1/AppData/Roaming/PolarisOffice/ETemp/37196_16310752/fImage538032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8415" y="1438275"/>
            <a:ext cx="2808605" cy="1198245"/>
          </a:xfrm>
          <a:prstGeom prst="roundRect"/>
          <a:solidFill>
            <a:srgbClr val="EDEDED"/>
          </a:solidFill>
        </p:spPr>
      </p:pic>
      <p:pic>
        <p:nvPicPr>
          <p:cNvPr id="118" name="Picture " descr="C:/Users/Admin1/AppData/Roaming/PolarisOffice/ETemp/37196_16310752/fImage1091032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1231900" cy="1197610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1243330" y="2755900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Camera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" name="Rect 0"/>
          <p:cNvCxnSpPr/>
          <p:nvPr/>
        </p:nvCxnSpPr>
        <p:spPr>
          <a:xfrm rot="0" flipV="1">
            <a:off x="2188210" y="2153285"/>
            <a:ext cx="1257935" cy="3968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텍스트 상자 18"/>
          <p:cNvSpPr txBox="1">
            <a:spLocks/>
          </p:cNvSpPr>
          <p:nvPr/>
        </p:nvSpPr>
        <p:spPr>
          <a:xfrm rot="0">
            <a:off x="1249045" y="5296535"/>
            <a:ext cx="4120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LayerMaskSetting(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등록하고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8 이라는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9" descr="C:/Users/Admin1/AppData/Roaming/PolarisOffice/ETemp/37196_16310752/fImage669133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4072255"/>
            <a:ext cx="4122420" cy="1130935"/>
          </a:xfrm>
          <a:prstGeom prst="roundRect"/>
          <a:solidFill>
            <a:srgbClr val="EDEDED"/>
          </a:solidFill>
        </p:spPr>
      </p:pic>
      <p:pic>
        <p:nvPicPr>
          <p:cNvPr id="124" name="그림 22" descr="C:/Users/Admin1/AppData/Roaming/PolarisOffice/ETemp/37196_16310752/fImage11930339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8955" y="1435100"/>
            <a:ext cx="2799715" cy="1149350"/>
          </a:xfrm>
          <a:prstGeom prst="roundRect"/>
          <a:solidFill>
            <a:srgbClr val="EDEDED"/>
          </a:solidFill>
        </p:spPr>
      </p:pic>
      <p:pic>
        <p:nvPicPr>
          <p:cNvPr id="125" name="그림 25" descr="C:/Users/Admin1/AppData/Roaming/PolarisOffice/ETemp/37196_16310752/fImage10845340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1266825" cy="1137920"/>
          </a:xfrm>
          <a:prstGeom prst="roundRect"/>
          <a:solidFill>
            <a:srgbClr val="EDEDED"/>
          </a:solidFill>
        </p:spPr>
      </p:pic>
      <p:cxnSp>
        <p:nvCxnSpPr>
          <p:cNvPr id="126" name="도형 28"/>
          <p:cNvCxnSpPr/>
          <p:nvPr/>
        </p:nvCxnSpPr>
        <p:spPr>
          <a:xfrm rot="0">
            <a:off x="7640320" y="1817370"/>
            <a:ext cx="316230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텍스트 상자 29"/>
          <p:cNvSpPr txBox="1">
            <a:spLocks/>
          </p:cNvSpPr>
          <p:nvPr/>
        </p:nvSpPr>
        <p:spPr>
          <a:xfrm rot="0">
            <a:off x="6839585" y="2686050"/>
            <a:ext cx="41179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배열 크기를 2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다음 Element 0 에 </a:t>
            </a:r>
            <a:r>
              <a:rPr lang="ko-KR" sz="1800">
                <a:latin typeface="맑은 고딕" charset="0"/>
                <a:ea typeface="맑은 고딕" charset="0"/>
              </a:rPr>
              <a:t>Ch14_non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32" descr="C:/Users/Admin1/AppData/Roaming/PolarisOffice/ETemp/37196_16310752/fImage12571345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7210" y="4030980"/>
            <a:ext cx="2783205" cy="1155065"/>
          </a:xfrm>
          <a:prstGeom prst="roundRect"/>
          <a:solidFill>
            <a:srgbClr val="EDEDED"/>
          </a:solidFill>
        </p:spPr>
      </p:pic>
      <p:pic>
        <p:nvPicPr>
          <p:cNvPr id="131" name="그림 36" descr="C:/Users/Admin1/AppData/Roaming/PolarisOffice/ETemp/37196_16310752/fImage1079534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110" y="4022725"/>
            <a:ext cx="1257300" cy="1163320"/>
          </a:xfrm>
          <a:prstGeom prst="roundRect"/>
          <a:solidFill>
            <a:srgbClr val="EDEDED"/>
          </a:solidFill>
        </p:spPr>
      </p:pic>
      <p:cxnSp>
        <p:nvCxnSpPr>
          <p:cNvPr id="130" name="도형 35"/>
          <p:cNvCxnSpPr/>
          <p:nvPr/>
        </p:nvCxnSpPr>
        <p:spPr>
          <a:xfrm rot="0">
            <a:off x="7649210" y="4539615"/>
            <a:ext cx="317881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2630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885" y="5253990"/>
            <a:ext cx="41338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Character 메뉴를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Mouse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sz="1800">
                <a:latin typeface="맑은 고딕" charset="0"/>
                <a:ea typeface="맑은 고딕" charset="0"/>
              </a:rPr>
              <a:t> 캐릭터를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5" descr="C:/Users/Admin1/AppData/Roaming/PolarisOffice/ETemp/29888_17492856/fImage403992247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4785"/>
            <a:ext cx="4133850" cy="3644900"/>
          </a:xfrm>
          <a:prstGeom prst="roundRect"/>
          <a:solidFill>
            <a:srgbClr val="EDEDED"/>
          </a:solidFill>
        </p:spPr>
      </p:pic>
      <p:sp>
        <p:nvSpPr>
          <p:cNvPr id="38" name="텍스트 상자 8"/>
          <p:cNvSpPr txBox="1">
            <a:spLocks/>
          </p:cNvSpPr>
          <p:nvPr/>
        </p:nvSpPr>
        <p:spPr>
          <a:xfrm rot="0">
            <a:off x="6825615" y="300482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9565" cy="1412240"/>
          </a:xfrm>
          <a:prstGeom prst="roundRect"/>
          <a:solidFill>
            <a:srgbClr val="EDEDED"/>
          </a:solidFill>
        </p:spPr>
      </p:pic>
      <p:pic>
        <p:nvPicPr>
          <p:cNvPr id="40" name="그림 10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4258945"/>
            <a:ext cx="744220" cy="763270"/>
          </a:xfrm>
          <a:prstGeom prst="roundRect"/>
          <a:solidFill>
            <a:srgbClr val="EDEDED"/>
          </a:solidFill>
        </p:spPr>
      </p:pic>
      <p:pic>
        <p:nvPicPr>
          <p:cNvPr id="41" name="그림 1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8820" y="4173855"/>
            <a:ext cx="2624455" cy="948055"/>
          </a:xfrm>
          <a:prstGeom prst="roundRect"/>
          <a:solidFill>
            <a:srgbClr val="EDEDED"/>
          </a:solidFill>
        </p:spPr>
      </p:pic>
      <p:pic>
        <p:nvPicPr>
          <p:cNvPr id="42" name="그림 1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06995" y="4454525"/>
            <a:ext cx="554990" cy="378460"/>
          </a:xfrm>
          <a:prstGeom prst="rect"/>
          <a:noFill/>
        </p:spPr>
      </p:pic>
      <p:sp>
        <p:nvSpPr>
          <p:cNvPr id="43" name="텍스트 상자 17"/>
          <p:cNvSpPr txBox="1">
            <a:spLocks/>
          </p:cNvSpPr>
          <p:nvPr/>
        </p:nvSpPr>
        <p:spPr>
          <a:xfrm rot="0">
            <a:off x="6819900" y="5346700"/>
            <a:ext cx="4152900" cy="862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다운로드 받은 캐릭터를 </a:t>
            </a:r>
            <a:r>
              <a:rPr sz="1800">
                <a:latin typeface="맑은 고딕" charset="0"/>
                <a:ea typeface="맑은 고딕" charset="0"/>
              </a:rPr>
              <a:t>유니티</a:t>
            </a:r>
            <a:r>
              <a:rPr sz="1800">
                <a:latin typeface="맑은 고딕" charset="0"/>
                <a:ea typeface="맑은 고딕" charset="0"/>
              </a:rPr>
              <a:t> 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5485" y="36766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47140" y="521017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 descr="C:/Users/Admin1/AppData/Roaming/PolarisOffice/ETemp/29888_17492856/fImage28611254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4147185" cy="3629660"/>
          </a:xfrm>
          <a:prstGeom prst="roundRect"/>
          <a:solidFill>
            <a:srgbClr val="EDEDED"/>
          </a:solidFill>
        </p:spPr>
      </p:pic>
      <p:pic>
        <p:nvPicPr>
          <p:cNvPr id="42" name="그림 22" descr="C:/Users/Admin1/AppData/Roaming/PolarisOffice/ETemp/29888_17492856/fImage26744255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42105" cy="2512695"/>
          </a:xfrm>
          <a:prstGeom prst="roundRect"/>
          <a:solidFill>
            <a:srgbClr val="EDEDED"/>
          </a:solidFill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341630"/>
            <a:ext cx="3148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250" y="4222750"/>
            <a:ext cx="414083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This Model로 설정하고 Apply를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 descr="C:/Users/Admin1/AppData/Roaming/PolarisOffice/ETemp/25668_19456376/fImage20161363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4152265" cy="2602230"/>
          </a:xfrm>
          <a:prstGeom prst="roundRect"/>
          <a:solidFill>
            <a:srgbClr val="EDEDED"/>
          </a:solidFill>
        </p:spPr>
      </p:pic>
      <p:sp>
        <p:nvSpPr>
          <p:cNvPr id="45" name="텍스트 상자 89"/>
          <p:cNvSpPr txBox="1">
            <a:spLocks/>
          </p:cNvSpPr>
          <p:nvPr/>
        </p:nvSpPr>
        <p:spPr>
          <a:xfrm rot="0">
            <a:off x="6819900" y="5325110"/>
            <a:ext cx="414401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Animator 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 descr="C:/Users/Admin1/AppData/Roaming/PolarisOffice/ETemp/25668_19456376/fImage41571406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5120" cy="3688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4510" y="384810"/>
            <a:ext cx="3528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3" name="그림 68" descr="C:/Users/Admin1/AppData/Roaming/PolarisOffice/ETemp/20852_9486176/fImage476511379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4139565" cy="3668395"/>
          </a:xfrm>
          <a:prstGeom prst="rect"/>
          <a:noFill/>
        </p:spPr>
      </p:pic>
      <p:sp>
        <p:nvSpPr>
          <p:cNvPr id="54" name="텍스트 상자 69"/>
          <p:cNvSpPr txBox="1">
            <a:spLocks/>
          </p:cNvSpPr>
          <p:nvPr/>
        </p:nvSpPr>
        <p:spPr>
          <a:xfrm rot="0">
            <a:off x="6809740" y="519811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sz="1800">
                <a:latin typeface="맑은 고딕" charset="0"/>
                <a:ea typeface="맑은 고딕" charset="0"/>
              </a:rPr>
              <a:t>그리고 mixamo에서 Animation을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Hip Hop Dancing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29995" y="263334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생성한 캐릭터 컨트롤러의 이름을 Public Animator Control이라는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52900" cy="1059815"/>
          </a:xfrm>
          <a:prstGeom prst="roundRect"/>
          <a:solidFill>
            <a:srgbClr val="EDEDED"/>
          </a:solidFill>
        </p:spPr>
      </p:pic>
      <p:pic>
        <p:nvPicPr>
          <p:cNvPr id="57" name="그림 93" descr="C:/Users/Admin1/AppData/Roaming/PolarisOffice/ETemp/20852_9486176/fImage5787409996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783965"/>
            <a:ext cx="1332230" cy="1275715"/>
          </a:xfrm>
          <a:prstGeom prst="roundRect"/>
          <a:solidFill>
            <a:srgbClr val="EDEDED"/>
          </a:solidFill>
        </p:spPr>
      </p:pic>
      <p:pic>
        <p:nvPicPr>
          <p:cNvPr id="58" name="그림 94" descr="C:/Users/Admin1/AppData/Roaming/PolarisOffice/ETemp/20852_9486176/fImage683341049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784600"/>
            <a:ext cx="2665730" cy="1266190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01920"/>
            <a:ext cx="41503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Model 폴더에 Ch14_nonPBR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58005" y="382905"/>
            <a:ext cx="3479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71"/>
          <p:cNvSpPr txBox="1">
            <a:spLocks/>
          </p:cNvSpPr>
          <p:nvPr/>
        </p:nvSpPr>
        <p:spPr>
          <a:xfrm rot="0">
            <a:off x="1229995" y="4717415"/>
            <a:ext cx="4090035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Format은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</a:t>
            </a:r>
            <a:r>
              <a:rPr sz="1800">
                <a:latin typeface="맑은 고딕" charset="0"/>
                <a:ea typeface="맑은 고딕" charset="0"/>
              </a:rPr>
              <a:t> Skin은 Whitout Skin으로 </a:t>
            </a:r>
            <a:r>
              <a:rPr sz="1800">
                <a:latin typeface="맑은 고딕" charset="0"/>
                <a:ea typeface="맑은 고딕" charset="0"/>
              </a:rPr>
              <a:t>설정한</a:t>
            </a:r>
            <a:r>
              <a:rPr sz="1800">
                <a:latin typeface="맑은 고딕" charset="0"/>
                <a:ea typeface="맑은 고딕" charset="0"/>
              </a:rPr>
              <a:t>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72" descr="C:/Users/Admin1/AppData/Roaming/PolarisOffice/ETemp/25668_19456376/fImage1134738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7325"/>
            <a:ext cx="4100195" cy="3082925"/>
          </a:xfrm>
          <a:prstGeom prst="roundRect"/>
          <a:solidFill>
            <a:srgbClr val="EDEDED"/>
          </a:solidFill>
        </p:spPr>
      </p:pic>
      <p:pic>
        <p:nvPicPr>
          <p:cNvPr id="56" name="그림 7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3910" y="1454785"/>
            <a:ext cx="2530475" cy="1043940"/>
          </a:xfrm>
          <a:prstGeom prst="roundRect"/>
          <a:solidFill>
            <a:srgbClr val="EDEDED"/>
          </a:solidFill>
        </p:spPr>
      </p:pic>
      <p:pic>
        <p:nvPicPr>
          <p:cNvPr id="57" name="그림 8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614170"/>
            <a:ext cx="840740" cy="725170"/>
          </a:xfrm>
          <a:prstGeom prst="roundRect"/>
          <a:solidFill>
            <a:srgbClr val="EDEDED"/>
          </a:solidFill>
        </p:spPr>
      </p:pic>
      <p:pic>
        <p:nvPicPr>
          <p:cNvPr id="58" name="그림 8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67320" y="1775460"/>
            <a:ext cx="563880" cy="396875"/>
          </a:xfrm>
          <a:prstGeom prst="rect"/>
          <a:noFill/>
        </p:spPr>
      </p:pic>
      <p:sp>
        <p:nvSpPr>
          <p:cNvPr id="59" name="텍스트 상자 86"/>
          <p:cNvSpPr txBox="1">
            <a:spLocks/>
          </p:cNvSpPr>
          <p:nvPr/>
        </p:nvSpPr>
        <p:spPr>
          <a:xfrm rot="0">
            <a:off x="6807200" y="263588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Hip Hop Dancing 애니메이션을 Project 폴더에 있는 Animation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7"/>
          <p:cNvSpPr txBox="1">
            <a:spLocks/>
          </p:cNvSpPr>
          <p:nvPr/>
        </p:nvSpPr>
        <p:spPr>
          <a:xfrm rot="0">
            <a:off x="6821805" y="5552440"/>
            <a:ext cx="413448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" descr="C:/Users/Admin1/AppData/Roaming/PolarisOffice/ETemp/25668_19456376/fImage15968294194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770630"/>
            <a:ext cx="4131310" cy="16567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3981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47775" y="532638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Animation Clip의 이름을 Hip Hop Dancing이라고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6829425" y="4107815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애니메이션의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" descr="C:/Users/Admin1/AppData/Roaming/PolarisOffice/ETemp/20852_9486176/fImage2540618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66850"/>
            <a:ext cx="4115435" cy="3677285"/>
          </a:xfrm>
          <a:prstGeom prst="rect"/>
          <a:noFill/>
        </p:spPr>
      </p:pic>
      <p:pic>
        <p:nvPicPr>
          <p:cNvPr id="63" name="그림 6" descr="C:/Users/Admin1/AppData/Roaming/PolarisOffice/ETemp/20852_9486176/fImage1980618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57325"/>
            <a:ext cx="4124960" cy="249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527113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</a:t>
            </a:r>
            <a:r>
              <a:rPr sz="1800">
                <a:latin typeface="맑은 고딕" charset="0"/>
                <a:ea typeface="맑은 고딕" charset="0"/>
              </a:rPr>
              <a:t>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3"/>
          <p:cNvSpPr txBox="1">
            <a:spLocks/>
          </p:cNvSpPr>
          <p:nvPr/>
        </p:nvSpPr>
        <p:spPr>
          <a:xfrm rot="0">
            <a:off x="1238250" y="291909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sz="1800">
                <a:latin typeface="맑은 고딕" charset="0"/>
                <a:ea typeface="맑은 고딕" charset="0"/>
              </a:rPr>
              <a:t>이제 public Animat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sz="1800">
                <a:latin typeface="맑은 고딕" charset="0"/>
                <a:ea typeface="맑은 고딕" charset="0"/>
              </a:rPr>
              <a:t>r Contr</a:t>
            </a:r>
            <a:r>
              <a:rPr lang="ko-KR" sz="1800">
                <a:latin typeface="맑은 고딕" charset="0"/>
                <a:ea typeface="맑은 고딕" charset="0"/>
              </a:rPr>
              <a:t>oller</a:t>
            </a:r>
            <a:r>
              <a:rPr sz="1800">
                <a:latin typeface="맑은 고딕" charset="0"/>
                <a:ea typeface="맑은 고딕" charset="0"/>
              </a:rPr>
              <a:t>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9" descr="C:/Users/Admin1/AppData/Roaming/PolarisOffice/ETemp/20852_9486176/fImage3207200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4170680"/>
            <a:ext cx="841375" cy="839470"/>
          </a:xfrm>
          <a:prstGeom prst="roundRect"/>
          <a:solidFill>
            <a:srgbClr val="EDEDED"/>
          </a:solidFill>
        </p:spPr>
      </p:pic>
      <p:pic>
        <p:nvPicPr>
          <p:cNvPr id="71" name="그림 27" descr="C:/Users/Admin1/AppData/Roaming/PolarisOffice/ETemp/20852_9486176/fImage10712207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38400" y="4010025"/>
            <a:ext cx="2934335" cy="1139825"/>
          </a:xfrm>
          <a:prstGeom prst="roundRect"/>
          <a:solidFill>
            <a:srgbClr val="EDEDED"/>
          </a:solidFill>
        </p:spPr>
      </p:pic>
      <p:pic>
        <p:nvPicPr>
          <p:cNvPr id="70" name="그림 25" descr="C:/Users/Admin1/AppData/Roaming/PolarisOffice/ETemp/20852_9486176/fImage224217390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52625" y="4326890"/>
            <a:ext cx="772160" cy="516255"/>
          </a:xfrm>
          <a:prstGeom prst="rect"/>
          <a:noFill/>
        </p:spPr>
      </p:pic>
      <p:pic>
        <p:nvPicPr>
          <p:cNvPr id="72" name="그림 30" descr="C:/Users/Admin1/AppData/Roaming/PolarisOffice/ETemp/20852_9486176/fImage21023208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7800"/>
            <a:ext cx="4134485" cy="1376045"/>
          </a:xfrm>
          <a:prstGeom prst="rect"/>
          <a:noFill/>
        </p:spPr>
      </p:pic>
      <p:pic>
        <p:nvPicPr>
          <p:cNvPr id="73" name="그림 32" descr="C:/Users/Admin1/AppData/Roaming/PolarisOffice/ETemp/20852_9486176/fImage19350209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47165"/>
            <a:ext cx="4119880" cy="2138680"/>
          </a:xfrm>
          <a:prstGeom prst="roundRect"/>
          <a:solidFill>
            <a:srgbClr val="EDEDED"/>
          </a:solidFill>
        </p:spPr>
      </p:pic>
      <p:pic>
        <p:nvPicPr>
          <p:cNvPr id="74" name="그림 35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59835"/>
            <a:ext cx="4115435" cy="1154430"/>
          </a:xfrm>
          <a:prstGeom prst="roundRect"/>
          <a:solidFill>
            <a:srgbClr val="EDEDED"/>
          </a:solidFill>
        </p:spPr>
      </p:pic>
      <p:cxnSp>
        <p:nvCxnSpPr>
          <p:cNvPr id="75" name="도형 36"/>
          <p:cNvCxnSpPr/>
          <p:nvPr/>
        </p:nvCxnSpPr>
        <p:spPr>
          <a:xfrm rot="0" flipV="1">
            <a:off x="7931785" y="1819275"/>
            <a:ext cx="2927350" cy="22510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37"/>
          <p:cNvSpPr txBox="1">
            <a:spLocks/>
          </p:cNvSpPr>
          <p:nvPr/>
        </p:nvSpPr>
        <p:spPr>
          <a:xfrm rot="0">
            <a:off x="6830060" y="499618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lang="ko-KR" sz="1800">
                <a:latin typeface="맑은 고딕" charset="0"/>
                <a:ea typeface="맑은 고딕" charset="0"/>
              </a:rPr>
              <a:t>Animator 폴더에 </a:t>
            </a:r>
            <a:r>
              <a:rPr lang="ko-KR" sz="1800">
                <a:latin typeface="맑은 고딕" charset="0"/>
                <a:ea typeface="맑은 고딕" charset="0"/>
              </a:rPr>
              <a:t>Public Animation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1973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47140" y="521906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Character 메뉴를 선택하고 원하는 캐릭터를 하</a:t>
            </a:r>
            <a:r>
              <a:rPr lang="ko-KR" sz="1800">
                <a:latin typeface="맑은 고딕" charset="0"/>
                <a:ea typeface="맑은 고딕" charset="0"/>
              </a:rPr>
              <a:t>나 더</a:t>
            </a:r>
            <a:r>
              <a:rPr sz="1800">
                <a:latin typeface="맑은 고딕" charset="0"/>
                <a:ea typeface="맑은 고딕" charset="0"/>
              </a:rPr>
              <a:t>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38" descr="C:/Users/Admin1/AppData/Roaming/PolarisOffice/ETemp/20852_9486176/fImage430463227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32580" cy="3584575"/>
          </a:xfrm>
          <a:prstGeom prst="rect"/>
          <a:noFill/>
        </p:spPr>
      </p:pic>
      <p:sp>
        <p:nvSpPr>
          <p:cNvPr id="78" name="텍스트 상자 39"/>
          <p:cNvSpPr txBox="1">
            <a:spLocks/>
          </p:cNvSpPr>
          <p:nvPr/>
        </p:nvSpPr>
        <p:spPr>
          <a:xfrm rot="0">
            <a:off x="6824980" y="30264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40" descr="C:/Users/Admin1/AppData/Roaming/PolarisOffice/ETemp/20852_9486176/fImage699124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7800"/>
            <a:ext cx="4140200" cy="1462405"/>
          </a:xfrm>
          <a:prstGeom prst="roundRect"/>
          <a:solidFill>
            <a:srgbClr val="EDEDED"/>
          </a:solidFill>
        </p:spPr>
      </p:pic>
      <p:pic>
        <p:nvPicPr>
          <p:cNvPr id="80" name="그림 41" descr="C:/Users/Admin1/AppData/Roaming/PolarisOffice/ETemp/20852_9486176/fImage8760230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46135" y="4130675"/>
            <a:ext cx="2517140" cy="982345"/>
          </a:xfrm>
          <a:prstGeom prst="roundRect"/>
          <a:solidFill>
            <a:srgbClr val="EDEDED"/>
          </a:solidFill>
        </p:spPr>
      </p:pic>
      <p:pic>
        <p:nvPicPr>
          <p:cNvPr id="81" name="그림 42" descr="C:/Users/Admin1/AppData/Roaming/PolarisOffice/ETemp/20852_9486176/fImage4190231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4230370"/>
            <a:ext cx="833755" cy="790575"/>
          </a:xfrm>
          <a:prstGeom prst="roundRect"/>
          <a:solidFill>
            <a:srgbClr val="EDEDED"/>
          </a:solidFill>
        </p:spPr>
      </p:pic>
      <p:sp>
        <p:nvSpPr>
          <p:cNvPr id="82" name="텍스트 상자 47"/>
          <p:cNvSpPr txBox="1">
            <a:spLocks/>
          </p:cNvSpPr>
          <p:nvPr/>
        </p:nvSpPr>
        <p:spPr>
          <a:xfrm rot="0">
            <a:off x="6832600" y="5312410"/>
            <a:ext cx="4139565" cy="8623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다운로드 받은 캐릭터를 유니티 Pr</a:t>
            </a:r>
            <a:r>
              <a:rPr lang="ko-KR" sz="1800">
                <a:latin typeface="맑은 고딕" charset="0"/>
                <a:ea typeface="맑은 고딕" charset="0"/>
              </a:rPr>
              <a:t>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8" descr="C:/Users/Admin1/AppData/Roaming/PolarisOffice/ETemp/20852_9486176/fImage224217252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74940" y="4445000"/>
            <a:ext cx="572770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