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515" r:id="rId12"/>
  </p:sldMasterIdLst>
  <p:notesMasterIdLst>
    <p:notesMasterId r:id="rId14"/>
  </p:notesMasterIdLst>
  <p:sldIdLst>
    <p:sldId id="276" r:id="rId16"/>
    <p:sldId id="277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7" Type="http://schemas.openxmlformats.org/officeDocument/2006/relationships/image" Target="../media/fImage159789841.png"></Relationship><Relationship Id="rId15" Type="http://schemas.openxmlformats.org/officeDocument/2006/relationships/image" Target="../media/fImage49469741.png"></Relationship><Relationship Id="rId16" Type="http://schemas.openxmlformats.org/officeDocument/2006/relationships/image" Target="../media/fImage2461988467.png"></Relationship><Relationship Id="rId18" Type="http://schemas.openxmlformats.org/officeDocument/2006/relationships/image" Target="../media/fImage121938241.png"></Relationship><Relationship Id="rId19" Type="http://schemas.openxmlformats.org/officeDocument/2006/relationships/image" Target="../media/fImage499314141.png"></Relationship><Relationship Id="rId2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8122541.png"></Relationship><Relationship Id="rId3" Type="http://schemas.openxmlformats.org/officeDocument/2006/relationships/image" Target="../media/fImage79002268467.png"></Relationship><Relationship Id="rId4" Type="http://schemas.openxmlformats.org/officeDocument/2006/relationships/image" Target="../media/fImage78992276334.png"></Relationship><Relationship Id="rId5" Type="http://schemas.openxmlformats.org/officeDocument/2006/relationships/image" Target="../media/fImage13196231650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8992389169.png"></Relationship><Relationship Id="rId3" Type="http://schemas.openxmlformats.org/officeDocument/2006/relationships/image" Target="../media/fImage74682415724.png"></Relationship><Relationship Id="rId4" Type="http://schemas.openxmlformats.org/officeDocument/2006/relationships/image" Target="../media/fImage84422421478.png"></Relationship><Relationship Id="rId5" Type="http://schemas.openxmlformats.org/officeDocument/2006/relationships/image" Target="../media/fImage136382439358.png"></Relationship><Relationship Id="rId6" Type="http://schemas.openxmlformats.org/officeDocument/2006/relationships/image" Target="../media/fImage48931881478.png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98842141478.png"></Relationship><Relationship Id="rId5" Type="http://schemas.openxmlformats.org/officeDocument/2006/relationships/image" Target="../media/fImage58052159358.png"></Relationship><Relationship Id="rId6" Type="http://schemas.openxmlformats.org/officeDocument/2006/relationships/image" Target="../media/fImage415872006500.png"></Relationship><Relationship Id="rId7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11" Type="http://schemas.openxmlformats.org/officeDocument/2006/relationships/image" Target="../media/fImage159789841.png"></Relationship><Relationship Id="rId15" Type="http://schemas.openxmlformats.org/officeDocument/2006/relationships/image" Target="../media/fImage2461988467.png"></Relationship><Relationship Id="rId16" Type="http://schemas.openxmlformats.org/officeDocument/2006/relationships/image" Target="../media/fImage5320888467.png"></Relationship><Relationship Id="rId17" Type="http://schemas.openxmlformats.org/officeDocument/2006/relationships/image" Target="../media/fImage12429926334.png"></Relationship><Relationship Id="rId19" Type="http://schemas.openxmlformats.org/officeDocument/2006/relationships/image" Target="../media/fImage49931408467.png"></Relationship><Relationship Id="rId20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9789841.png"></Relationship><Relationship Id="rId5" Type="http://schemas.openxmlformats.org/officeDocument/2006/relationships/image" Target="../media/fImage2461988467.png"></Relationship><Relationship Id="rId6" Type="http://schemas.openxmlformats.org/officeDocument/2006/relationships/image" Target="../media/fImage56891036500.png"></Relationship><Relationship Id="rId8" Type="http://schemas.openxmlformats.org/officeDocument/2006/relationships/image" Target="../media/fImage124181069169.png"></Relationship><Relationship Id="rId9" Type="http://schemas.openxmlformats.org/officeDocument/2006/relationships/image" Target="../media/fImage49931426334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image" Target="../media/fImage72651891478.png"></Relationship><Relationship Id="rId5" Type="http://schemas.openxmlformats.org/officeDocument/2006/relationships/image" Target="../media/fImage78671909358.png"></Relationship><Relationship Id="rId6" Type="http://schemas.openxmlformats.org/officeDocument/2006/relationships/image" Target="../media/fImage2242171946962.png"></Relationship><Relationship Id="rId7" Type="http://schemas.openxmlformats.org/officeDocument/2006/relationships/image" Target="../media/fImage12464964464.png"></Relationship><Relationship Id="rId8" Type="http://schemas.openxmlformats.org/officeDocument/2006/relationships/image" Target="../media/fImage149628741.png"></Relationship><Relationship Id="rId9" Type="http://schemas.openxmlformats.org/officeDocument/2006/relationships/image" Target="../media/fImage7338888467.png"></Relationship><Relationship Id="rId10" Type="http://schemas.openxmlformats.org/officeDocument/2006/relationships/image" Target="../media/fImage15299906334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25117241.png"></Relationship><Relationship Id="rId3" Type="http://schemas.openxmlformats.org/officeDocument/2006/relationships/image" Target="../media/fImage75571738467.png"></Relationship><Relationship Id="rId4" Type="http://schemas.openxmlformats.org/officeDocument/2006/relationships/image" Target="../media/fImage2242171946962.png"></Relationship><Relationship Id="rId5" Type="http://schemas.openxmlformats.org/officeDocument/2006/relationships/image" Target="../media/fImage78881816334.png"></Relationship><Relationship Id="rId6" Type="http://schemas.openxmlformats.org/officeDocument/2006/relationships/image" Target="../media/fImage84131826500.png"></Relationship><Relationship Id="rId7" Type="http://schemas.openxmlformats.org/officeDocument/2006/relationships/image" Target="../media/fImage149321859169.png"></Relationship><Relationship Id="rId8" Type="http://schemas.openxmlformats.org/officeDocument/2006/relationships/image" Target="../media/fImage83981865724.png"></Relationship><Relationship Id="rId9" Type="http://schemas.openxmlformats.org/officeDocument/2006/relationships/image" Target="../media/fImage4893188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8318441.png"></Relationship><Relationship Id="rId3" Type="http://schemas.openxmlformats.org/officeDocument/2006/relationships/image" Target="../media/fImage73861858467.png"></Relationship><Relationship Id="rId4" Type="http://schemas.openxmlformats.org/officeDocument/2006/relationships/image" Target="../media/fImage28991876334.png"></Relationship><Relationship Id="rId5" Type="http://schemas.openxmlformats.org/officeDocument/2006/relationships/image" Target="../media/fImage8776188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3121979169.png"></Relationship><Relationship Id="rId3" Type="http://schemas.openxmlformats.org/officeDocument/2006/relationships/image" Target="../media/fImage31481995724.png"></Relationship><Relationship Id="rId4" Type="http://schemas.openxmlformats.org/officeDocument/2006/relationships/image" Target="../media/fImage134742041478.png"></Relationship><Relationship Id="rId5" Type="http://schemas.openxmlformats.org/officeDocument/2006/relationships/image" Target="../media/fImage73492059358.png"></Relationship><Relationship Id="rId6" Type="http://schemas.openxmlformats.org/officeDocument/2006/relationships/image" Target="../media/fImage149972066962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1552204464.png"></Relationship><Relationship Id="rId3" Type="http://schemas.openxmlformats.org/officeDocument/2006/relationships/image" Target="../media/fImage73732215705.png"></Relationship><Relationship Id="rId4" Type="http://schemas.openxmlformats.org/officeDocument/2006/relationships/image" Target="../media/fImage149342228145.png"></Relationship><Relationship Id="rId5" Type="http://schemas.openxmlformats.org/officeDocument/2006/relationships/image" Target="../media/fImage82892273281.png"></Relationship><Relationship Id="rId6" Type="http://schemas.openxmlformats.org/officeDocument/2006/relationships/image" Target="../media/fImage26982316827.png"></Relationship><Relationship Id="rId7" Type="http://schemas.openxmlformats.org/officeDocument/2006/relationships/image" Target="../media/fImage2242171946962.png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51192449961.png"></Relationship><Relationship Id="rId3" Type="http://schemas.openxmlformats.org/officeDocument/2006/relationships/image" Target="../media/fImage6225248491.png"></Relationship><Relationship Id="rId4" Type="http://schemas.openxmlformats.org/officeDocument/2006/relationships/image" Target="../media/fImage73512492995.png"></Relationship><Relationship Id="rId5" Type="http://schemas.openxmlformats.org/officeDocument/2006/relationships/image" Target="../media/fImage149612501942.png"></Relationship><Relationship Id="rId6" Type="http://schemas.openxmlformats.org/officeDocument/2006/relationships/image" Target="../media/fImage49931436500.png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156710" y="402590"/>
            <a:ext cx="38862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239520" y="4151630"/>
            <a:ext cx="41389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생성한 다음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PhysicsControl 이라는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Billiard Ball </a:t>
            </a:r>
            <a:r>
              <a:rPr lang="ko-KR" sz="1800">
                <a:latin typeface="맑은 고딕" charset="0"/>
                <a:ea typeface="맑은 고딕" charset="0"/>
              </a:rPr>
              <a:t>(O</a:t>
            </a:r>
            <a:r>
              <a:rPr lang="ko-KR" sz="1800">
                <a:latin typeface="맑은 고딕" charset="0"/>
                <a:ea typeface="맑은 고딕" charset="0"/>
              </a:rPr>
              <a:t>ne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76500"/>
          </a:xfrm>
          <a:prstGeom prst="roundRect"/>
          <a:solidFill>
            <a:srgbClr val="EDEDED"/>
          </a:solidFill>
        </p:spPr>
      </p:pic>
      <p:sp>
        <p:nvSpPr>
          <p:cNvPr id="20" name="텍스트 상자 18"/>
          <p:cNvSpPr txBox="1">
            <a:spLocks/>
          </p:cNvSpPr>
          <p:nvPr/>
        </p:nvSpPr>
        <p:spPr>
          <a:xfrm>
            <a:off x="6826885" y="2898775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4"/>
          <p:cNvCxnSpPr>
            <a:stCxn id="24" idx="0"/>
            <a:endCxn id="23" idx="2"/>
          </p:cNvCxnSpPr>
          <p:nvPr/>
        </p:nvCxnSpPr>
        <p:spPr>
          <a:xfrm rot="0" flipV="1">
            <a:off x="4740910" y="2834640"/>
            <a:ext cx="3810" cy="3613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5"/>
          <p:cNvSpPr txBox="1">
            <a:spLocks/>
          </p:cNvSpPr>
          <p:nvPr/>
        </p:nvSpPr>
        <p:spPr>
          <a:xfrm rot="0">
            <a:off x="6830695" y="5521325"/>
            <a:ext cx="41268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3" name="그림 1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21785" y="1452880"/>
            <a:ext cx="1245870" cy="1382395"/>
          </a:xfrm>
          <a:prstGeom prst="roundRect"/>
          <a:solidFill>
            <a:srgbClr val="EDEDED"/>
          </a:solidFill>
        </p:spPr>
      </p:pic>
      <p:pic>
        <p:nvPicPr>
          <p:cNvPr id="24" name="그림 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36600"/>
          </a:xfrm>
          <a:prstGeom prst="roundRect"/>
          <a:solidFill>
            <a:srgbClr val="EDEDED"/>
          </a:solidFill>
        </p:spPr>
      </p:pic>
      <p:pic>
        <p:nvPicPr>
          <p:cNvPr id="25" name="그림 1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3983990"/>
            <a:ext cx="4135120" cy="1419860"/>
          </a:xfrm>
          <a:prstGeom prst="roundRect"/>
          <a:solidFill>
            <a:srgbClr val="EDEDED"/>
          </a:solidFill>
        </p:spPr>
      </p:pic>
      <p:pic>
        <p:nvPicPr>
          <p:cNvPr id="26" name="그림 4" descr="C:/Users/Admin1/AppData/Roaming/PolarisOffice/ETemp/16736_16248968/fImage4993141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55420"/>
            <a:ext cx="4146550" cy="1327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7429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6505" y="4946015"/>
            <a:ext cx="41465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First Pillar 라는 </a:t>
            </a:r>
            <a:r>
              <a:rPr lang="ko-KR" sz="1800">
                <a:latin typeface="맑은 고딕" charset="0"/>
                <a:ea typeface="맑은 고딕" charset="0"/>
              </a:rPr>
              <a:t>이름으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13550" y="438848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컴포넌트에 Freeze Position 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 값을 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Freeze Rotation X, Y, Z 값을 </a:t>
            </a:r>
            <a:r>
              <a:rPr lang="ko-KR" sz="1800">
                <a:latin typeface="맑은 고딕" charset="0"/>
                <a:ea typeface="맑은 고딕" charset="0"/>
              </a:rPr>
              <a:t>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1" descr="C:/Users/Admin1/AppData/Roaming/PolarisOffice/ETemp/7724_7078360/fImage508122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55420"/>
            <a:ext cx="4128135" cy="1008380"/>
          </a:xfrm>
          <a:prstGeom prst="roundRect"/>
          <a:solidFill>
            <a:srgbClr val="EDEDED"/>
          </a:solidFill>
        </p:spPr>
      </p:pic>
      <p:pic>
        <p:nvPicPr>
          <p:cNvPr id="102" name="그림 4" descr="C:/Users/Admin1/AppData/Roaming/PolarisOffice/ETemp/7724_7078360/fImage790022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3692525"/>
            <a:ext cx="1355090" cy="1143000"/>
          </a:xfrm>
          <a:prstGeom prst="roundRect"/>
          <a:solidFill>
            <a:srgbClr val="EDEDED"/>
          </a:solidFill>
        </p:spPr>
      </p:pic>
      <p:pic>
        <p:nvPicPr>
          <p:cNvPr id="103" name="그림 5" descr="C:/Users/Admin1/AppData/Roaming/PolarisOffice/ETemp/7724_7078360/fImage789922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695065"/>
            <a:ext cx="2636520" cy="1129030"/>
          </a:xfrm>
          <a:prstGeom prst="roundRect"/>
          <a:solidFill>
            <a:srgbClr val="EDEDED"/>
          </a:solidFill>
        </p:spPr>
      </p:pic>
      <p:cxnSp>
        <p:nvCxnSpPr>
          <p:cNvPr id="104" name="도형 12"/>
          <p:cNvCxnSpPr/>
          <p:nvPr/>
        </p:nvCxnSpPr>
        <p:spPr>
          <a:xfrm rot="0" flipH="1">
            <a:off x="2171065" y="4168775"/>
            <a:ext cx="1464945" cy="6121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3" descr="C:/Users/Admin1/AppData/Roaming/PolarisOffice/ETemp/7724_7078360/fImage13196231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47165"/>
            <a:ext cx="4128135" cy="27654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7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832735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First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Pillar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Rect 0"/>
          <p:cNvSpPr txBox="1">
            <a:spLocks/>
          </p:cNvSpPr>
          <p:nvPr/>
        </p:nvSpPr>
        <p:spPr>
          <a:xfrm rot="0">
            <a:off x="1246505" y="4946015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King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배치한 다음 Second Pillar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이름으</a:t>
            </a:r>
            <a:r>
              <a:rPr lang="ko-KR" sz="1800">
                <a:latin typeface="맑은 고딕" charset="0"/>
                <a:ea typeface="맑은 고딕" charset="0"/>
              </a:rPr>
              <a:t>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Rect 0"/>
          <p:cNvSpPr txBox="1">
            <a:spLocks/>
          </p:cNvSpPr>
          <p:nvPr/>
        </p:nvSpPr>
        <p:spPr>
          <a:xfrm rot="0">
            <a:off x="6813550" y="314896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Fisrt Pillar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" name="Picture " descr="C:/Users/Admin1/AppData/Roaming/PolarisOffice/ETemp/7724_7078360/fImage7899238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7645" y="3660775"/>
            <a:ext cx="2619375" cy="1163320"/>
          </a:xfrm>
          <a:prstGeom prst="roundRect"/>
          <a:solidFill>
            <a:srgbClr val="EDEDED"/>
          </a:solidFill>
        </p:spPr>
      </p:pic>
      <p:pic>
        <p:nvPicPr>
          <p:cNvPr id="106" name="그림 16" descr="C:/Users/Admin1/AppData/Roaming/PolarisOffice/ETemp/7724_7078360/fImage7468241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1455420"/>
            <a:ext cx="4124960" cy="1284605"/>
          </a:xfrm>
          <a:prstGeom prst="roundRect"/>
          <a:solidFill>
            <a:srgbClr val="EDEDED"/>
          </a:solidFill>
        </p:spPr>
      </p:pic>
      <p:pic>
        <p:nvPicPr>
          <p:cNvPr id="107" name="그림 19" descr="C:/Users/Admin1/AppData/Roaming/PolarisOffice/ETemp/7724_7078360/fImage8442242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315" y="3660775"/>
            <a:ext cx="1377950" cy="1163320"/>
          </a:xfrm>
          <a:prstGeom prst="roundRect"/>
          <a:solidFill>
            <a:srgbClr val="EDEDED"/>
          </a:solidFill>
        </p:spPr>
      </p:pic>
      <p:cxnSp>
        <p:nvCxnSpPr>
          <p:cNvPr id="104" name="Rect 0"/>
          <p:cNvCxnSpPr/>
          <p:nvPr/>
        </p:nvCxnSpPr>
        <p:spPr>
          <a:xfrm rot="0" flipH="1">
            <a:off x="2308860" y="4168775"/>
            <a:ext cx="1327150" cy="577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22" descr="C:/Users/Admin1/AppData/Roaming/PolarisOffice/ETemp/7724_7078360/fImage13638243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3355"/>
            <a:ext cx="4135120" cy="1614805"/>
          </a:xfrm>
          <a:prstGeom prst="roundRect"/>
          <a:solidFill>
            <a:srgbClr val="EDEDED"/>
          </a:solidFill>
        </p:spPr>
      </p:pic>
      <p:pic>
        <p:nvPicPr>
          <p:cNvPr id="109" name="그림 25" descr="C:/Users/Admin1/AppData/Roaming/PolarisOffice/ETemp/7724_7078360/fImage4893188147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3953510"/>
            <a:ext cx="4152900" cy="1421765"/>
          </a:xfrm>
          <a:prstGeom prst="roundRect"/>
          <a:solidFill>
            <a:srgbClr val="EDEDED"/>
          </a:solidFill>
        </p:spPr>
      </p:pic>
      <p:sp>
        <p:nvSpPr>
          <p:cNvPr id="110" name="텍스트 상자 26"/>
          <p:cNvSpPr txBox="1">
            <a:spLocks/>
          </p:cNvSpPr>
          <p:nvPr/>
        </p:nvSpPr>
        <p:spPr>
          <a:xfrm rot="0">
            <a:off x="6816090" y="550291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First Pillar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333240" y="393700"/>
            <a:ext cx="353060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61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0245" y="1402715"/>
            <a:ext cx="3983355" cy="1395095"/>
          </a:xfrm>
          <a:prstGeom prst="roundRect"/>
          <a:solidFill>
            <a:srgbClr val="EDEDED"/>
          </a:solidFill>
        </p:spPr>
      </p:pic>
      <p:pic>
        <p:nvPicPr>
          <p:cNvPr id="62" name="그림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39610" y="2927350"/>
            <a:ext cx="3992880" cy="1056005"/>
          </a:xfrm>
          <a:prstGeom prst="roundRect"/>
          <a:solidFill>
            <a:srgbClr val="EDEDED"/>
          </a:solidFill>
        </p:spPr>
      </p:pic>
      <p:sp>
        <p:nvSpPr>
          <p:cNvPr id="63" name="텍스트 상자 30"/>
          <p:cNvSpPr txBox="1">
            <a:spLocks/>
          </p:cNvSpPr>
          <p:nvPr/>
        </p:nvSpPr>
        <p:spPr>
          <a:xfrm>
            <a:off x="7052945" y="4088765"/>
            <a:ext cx="39719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폴더에 있는 Physic Material 파일에 Physic Material을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Billiard Ball 오브젝트에 있는 Sphere Collider 컴포넌트에 Physic Material을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31"/>
          <p:cNvCxnSpPr/>
          <p:nvPr/>
        </p:nvCxnSpPr>
        <p:spPr>
          <a:xfrm rot="0" flipV="1">
            <a:off x="8217535" y="2207895"/>
            <a:ext cx="2667635" cy="996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텍스트 상자 15"/>
          <p:cNvSpPr txBox="1">
            <a:spLocks/>
          </p:cNvSpPr>
          <p:nvPr/>
        </p:nvSpPr>
        <p:spPr>
          <a:xfrm rot="0">
            <a:off x="1320165" y="5471160"/>
            <a:ext cx="40386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Physic </a:t>
            </a:r>
            <a:r>
              <a:rPr lang="ko-KR" sz="1800">
                <a:latin typeface="맑은 고딕" charset="0"/>
                <a:ea typeface="맑은 고딕" charset="0"/>
              </a:rPr>
              <a:t>Material을</a:t>
            </a:r>
            <a:r>
              <a:rPr lang="ko-KR" sz="1800">
                <a:latin typeface="맑은 고딕" charset="0"/>
                <a:ea typeface="맑은 고딕" charset="0"/>
              </a:rPr>
              <a:t>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6" descr="C:/Users/Admin1/AppData/Roaming/PolarisOffice/ETemp/34236_8196696/fImage41587200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18260" y="1455420"/>
            <a:ext cx="4051935" cy="3872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텍스트 상자 12"/>
          <p:cNvSpPr txBox="1">
            <a:spLocks/>
          </p:cNvSpPr>
          <p:nvPr/>
        </p:nvSpPr>
        <p:spPr>
          <a:xfrm rot="0">
            <a:off x="6821805" y="553593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4"/>
          <p:cNvSpPr txBox="1">
            <a:spLocks/>
          </p:cNvSpPr>
          <p:nvPr/>
        </p:nvSpPr>
        <p:spPr>
          <a:xfrm rot="0">
            <a:off x="1239520" y="4151630"/>
            <a:ext cx="41300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(Tw</a:t>
            </a:r>
            <a:r>
              <a:rPr lang="ko-KR"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</a:t>
            </a:r>
            <a:r>
              <a:rPr lang="ko-KR" sz="1800">
                <a:latin typeface="맑은 고딕" charset="0"/>
                <a:ea typeface="맑은 고딕" charset="0"/>
              </a:rPr>
              <a:t>(Two)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9" name="도형 6"/>
          <p:cNvCxnSpPr/>
          <p:nvPr/>
        </p:nvCxnSpPr>
        <p:spPr>
          <a:xfrm rot="0" flipV="1">
            <a:off x="4740910" y="2849245"/>
            <a:ext cx="635" cy="3467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8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90390" y="3195320"/>
            <a:ext cx="702310" cy="745490"/>
          </a:xfrm>
          <a:prstGeom prst="roundRect"/>
          <a:solidFill>
            <a:srgbClr val="EDEDED"/>
          </a:solidFill>
        </p:spPr>
      </p:pic>
      <p:pic>
        <p:nvPicPr>
          <p:cNvPr id="42" name="그림 9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04640" y="1458595"/>
            <a:ext cx="1273810" cy="1391285"/>
          </a:xfrm>
          <a:prstGeom prst="roundRect"/>
          <a:solidFill>
            <a:srgbClr val="EDEDED"/>
          </a:solidFill>
        </p:spPr>
      </p:pic>
      <p:pic>
        <p:nvPicPr>
          <p:cNvPr id="44" name="그림 17" descr="C:/Users/Admin1/AppData/Roaming/PolarisOffice/ETemp/16736_16248968/fImage12429926334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721100"/>
            <a:ext cx="4131310" cy="1709420"/>
          </a:xfrm>
          <a:prstGeom prst="roundRect"/>
          <a:solidFill>
            <a:srgbClr val="EDEDED"/>
          </a:solidFill>
        </p:spPr>
      </p:pic>
      <p:sp>
        <p:nvSpPr>
          <p:cNvPr id="46" name="텍스트 상자 25"/>
          <p:cNvSpPr txBox="1">
            <a:spLocks/>
          </p:cNvSpPr>
          <p:nvPr/>
        </p:nvSpPr>
        <p:spPr>
          <a:xfrm rot="0">
            <a:off x="6826885" y="2898775"/>
            <a:ext cx="412369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(Two) 오브젝트에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" descr="C:/Users/Admin1/AppData/Roaming/PolarisOffice/ETemp/16736_16248968/fImage49931408467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64310"/>
            <a:ext cx="4146550" cy="1318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47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" name="Rect 0"/>
          <p:cNvSpPr txBox="1">
            <a:spLocks/>
          </p:cNvSpPr>
          <p:nvPr/>
        </p:nvSpPr>
        <p:spPr>
          <a:xfrm rot="0">
            <a:off x="1229995" y="4072255"/>
            <a:ext cx="41484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 Capsule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다음 Billiard Ball </a:t>
            </a:r>
            <a:r>
              <a:rPr lang="ko-KR" sz="1800">
                <a:latin typeface="맑은 고딕" charset="0"/>
                <a:ea typeface="맑은 고딕" charset="0"/>
              </a:rPr>
              <a:t>(Th</a:t>
            </a:r>
            <a:r>
              <a:rPr lang="ko-KR" sz="1800">
                <a:latin typeface="맑은 고딕" charset="0"/>
                <a:ea typeface="맑은 고딕" charset="0"/>
              </a:rPr>
              <a:t>ree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PhysicsControl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Ball</a:t>
            </a:r>
            <a:r>
              <a:rPr lang="ko-KR" sz="1800">
                <a:latin typeface="맑은 고딕" charset="0"/>
                <a:ea typeface="맑은 고딕" charset="0"/>
              </a:rPr>
              <a:t> (</a:t>
            </a:r>
            <a:r>
              <a:rPr lang="ko-KR" sz="1800">
                <a:latin typeface="맑은 고딕" charset="0"/>
                <a:ea typeface="맑은 고딕" charset="0"/>
              </a:rPr>
              <a:t>Three)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5449570"/>
            <a:ext cx="41414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2685415" cy="2485390"/>
          </a:xfrm>
          <a:prstGeom prst="roundRect"/>
          <a:solidFill>
            <a:srgbClr val="EDEDED"/>
          </a:solidFill>
        </p:spPr>
      </p:pic>
      <p:cxnSp>
        <p:nvCxnSpPr>
          <p:cNvPr id="38" name="도형 27"/>
          <p:cNvCxnSpPr>
            <a:endCxn id="40" idx="2"/>
          </p:cNvCxnSpPr>
          <p:nvPr/>
        </p:nvCxnSpPr>
        <p:spPr>
          <a:xfrm rot="0" flipV="1">
            <a:off x="4740910" y="2823845"/>
            <a:ext cx="5715" cy="3727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28" descr="C:/Users/Admin1/AppData/Roaming/PolarisOffice/ETemp/16736_16248968/fImage246198846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1820" y="3195320"/>
            <a:ext cx="681355" cy="746125"/>
          </a:xfrm>
          <a:prstGeom prst="roundRect"/>
          <a:solidFill>
            <a:srgbClr val="EDEDED"/>
          </a:solidFill>
        </p:spPr>
      </p:pic>
      <p:pic>
        <p:nvPicPr>
          <p:cNvPr id="40" name="그림 30" descr="C:/Users/Admin1/AppData/Roaming/PolarisOffice/ETemp/16736_16248968/fImage568910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13530" y="1447165"/>
            <a:ext cx="1265555" cy="1377315"/>
          </a:xfrm>
          <a:prstGeom prst="roundRect"/>
          <a:solidFill>
            <a:srgbClr val="EDEDED"/>
          </a:solidFill>
        </p:spPr>
      </p:pic>
      <p:sp>
        <p:nvSpPr>
          <p:cNvPr id="42" name="텍스트 상자 34"/>
          <p:cNvSpPr txBox="1">
            <a:spLocks/>
          </p:cNvSpPr>
          <p:nvPr/>
        </p:nvSpPr>
        <p:spPr>
          <a:xfrm rot="0">
            <a:off x="6826885" y="2881630"/>
            <a:ext cx="41230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3966210"/>
            <a:ext cx="4122420" cy="1394460"/>
          </a:xfrm>
          <a:prstGeom prst="roundRect"/>
          <a:solidFill>
            <a:srgbClr val="EDEDED"/>
          </a:solidFill>
        </p:spPr>
      </p:pic>
      <p:pic>
        <p:nvPicPr>
          <p:cNvPr id="44" name="그림 5" descr="C:/Users/Admin1/AppData/Roaming/PolarisOffice/ETemp/16736_16248968/fImage4993142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47165"/>
            <a:ext cx="4146550" cy="13354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53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75890"/>
            <a:ext cx="4144645" cy="12319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Billiard Ball One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61770"/>
            <a:ext cx="1421765" cy="1030605"/>
          </a:xfrm>
          <a:prstGeom prst="roundRect"/>
          <a:solidFill>
            <a:srgbClr val="EDEDED"/>
          </a:solidFill>
        </p:spPr>
      </p:pic>
      <p:pic>
        <p:nvPicPr>
          <p:cNvPr id="45" name="그림 4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8285" y="1454785"/>
            <a:ext cx="2590800" cy="1043940"/>
          </a:xfrm>
          <a:prstGeom prst="roundRect"/>
          <a:solidFill>
            <a:srgbClr val="EDEDED"/>
          </a:solidFill>
        </p:spPr>
      </p:pic>
      <p:sp>
        <p:nvSpPr>
          <p:cNvPr id="46" name="텍스트 상자 44"/>
          <p:cNvSpPr txBox="1">
            <a:spLocks/>
          </p:cNvSpPr>
          <p:nvPr/>
        </p:nvSpPr>
        <p:spPr>
          <a:xfrm rot="0">
            <a:off x="1240155" y="2592705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 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Scout Robot 모델을 </a:t>
            </a:r>
            <a:r>
              <a:rPr lang="ko-KR" sz="1800">
                <a:latin typeface="맑은 고딕" charset="0"/>
                <a:ea typeface="맑은 고딕" charset="0"/>
              </a:rPr>
              <a:t>월드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402840" y="1800225"/>
            <a:ext cx="627380" cy="353695"/>
          </a:xfrm>
          <a:prstGeom prst="rect"/>
          <a:noFill/>
        </p:spPr>
      </p:pic>
      <p:sp>
        <p:nvSpPr>
          <p:cNvPr id="48" name="텍스트 상자 1"/>
          <p:cNvSpPr txBox="1">
            <a:spLocks/>
          </p:cNvSpPr>
          <p:nvPr/>
        </p:nvSpPr>
        <p:spPr>
          <a:xfrm rot="0">
            <a:off x="1234440" y="5169535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Main Camera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660775"/>
            <a:ext cx="4135755" cy="1439545"/>
          </a:xfrm>
          <a:prstGeom prst="roundRect"/>
          <a:solidFill>
            <a:srgbClr val="EDEDED"/>
          </a:solidFill>
        </p:spPr>
      </p:pic>
      <p:pic>
        <p:nvPicPr>
          <p:cNvPr id="50" name="그림 3" descr="C:/Users/Admin1/AppData/Roaming/PolarisOffice/ETemp/34236_8196696/fImage1496287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1825" y="1455420"/>
            <a:ext cx="2715260" cy="1163955"/>
          </a:xfrm>
          <a:prstGeom prst="roundRect"/>
          <a:solidFill>
            <a:srgbClr val="EDEDED"/>
          </a:solidFill>
        </p:spPr>
      </p:pic>
      <p:pic>
        <p:nvPicPr>
          <p:cNvPr id="51" name="그림 6" descr="C:/Users/Admin1/AppData/Roaming/PolarisOffice/ETemp/34236_8196696/fImage733888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1610"/>
            <a:ext cx="1327785" cy="1158240"/>
          </a:xfrm>
          <a:prstGeom prst="roundRect"/>
          <a:solidFill>
            <a:srgbClr val="EDEDED"/>
          </a:solidFill>
        </p:spPr>
      </p:pic>
      <p:cxnSp>
        <p:nvCxnSpPr>
          <p:cNvPr id="52" name="도형 9"/>
          <p:cNvCxnSpPr/>
          <p:nvPr/>
        </p:nvCxnSpPr>
        <p:spPr>
          <a:xfrm rot="0" flipH="1">
            <a:off x="7993380" y="1774190"/>
            <a:ext cx="328295" cy="173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4015740"/>
            <a:ext cx="4144010" cy="1334135"/>
          </a:xfrm>
          <a:prstGeom prst="roundRect"/>
          <a:solidFill>
            <a:srgbClr val="EDEDED"/>
          </a:solidFill>
        </p:spPr>
      </p:pic>
      <p:sp>
        <p:nvSpPr>
          <p:cNvPr id="54" name="텍스트 상자 14"/>
          <p:cNvSpPr txBox="1">
            <a:spLocks/>
          </p:cNvSpPr>
          <p:nvPr/>
        </p:nvSpPr>
        <p:spPr>
          <a:xfrm rot="0">
            <a:off x="6818630" y="5456555"/>
            <a:ext cx="41560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02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21805" y="2658745"/>
            <a:ext cx="41440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Two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7842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</a:t>
            </a:r>
            <a:r>
              <a:rPr lang="ko-KR" sz="1800">
                <a:latin typeface="맑은 고딕" charset="0"/>
                <a:ea typeface="맑은 고딕" charset="0"/>
              </a:rPr>
              <a:t>del</a:t>
            </a:r>
            <a:r>
              <a:rPr lang="ko-KR" sz="1800">
                <a:latin typeface="맑은 고딕" charset="0"/>
                <a:ea typeface="맑은 고딕" charset="0"/>
              </a:rPr>
              <a:t> 폴더에 Board 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09740" y="5465445"/>
            <a:ext cx="41567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Board 오브젝트에 Mesh </a:t>
            </a:r>
            <a:r>
              <a:rPr lang="ko-KR" sz="1800">
                <a:latin typeface="맑은 고딕" charset="0"/>
                <a:ea typeface="맑은 고딕" charset="0"/>
              </a:rPr>
              <a:t>Collider</a:t>
            </a:r>
            <a:r>
              <a:rPr lang="ko-KR" sz="1800">
                <a:latin typeface="맑은 고딕" charset="0"/>
                <a:ea typeface="맑은 고딕" charset="0"/>
              </a:rPr>
              <a:t>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2245"/>
            <a:ext cx="2007235" cy="1303020"/>
          </a:xfrm>
          <a:prstGeom prst="roundRect"/>
          <a:solidFill>
            <a:srgbClr val="EDEDED"/>
          </a:solidFill>
        </p:spPr>
      </p:pic>
      <p:pic>
        <p:nvPicPr>
          <p:cNvPr id="56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59785" y="1447165"/>
            <a:ext cx="2007235" cy="1310005"/>
          </a:xfrm>
          <a:prstGeom prst="roundRect"/>
          <a:solidFill>
            <a:srgbClr val="EDEDED"/>
          </a:solidFill>
        </p:spPr>
      </p:pic>
      <p:pic>
        <p:nvPicPr>
          <p:cNvPr id="57" name="그림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945130" y="1912620"/>
            <a:ext cx="708025" cy="396875"/>
          </a:xfrm>
          <a:prstGeom prst="rect"/>
          <a:noFill/>
        </p:spPr>
      </p:pic>
      <p:sp>
        <p:nvSpPr>
          <p:cNvPr id="58" name="텍스트 상자 12"/>
          <p:cNvSpPr txBox="1">
            <a:spLocks/>
          </p:cNvSpPr>
          <p:nvPr/>
        </p:nvSpPr>
        <p:spPr>
          <a:xfrm rot="0">
            <a:off x="1237615" y="2820670"/>
            <a:ext cx="41294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Main Camera 오브젝트를 </a:t>
            </a:r>
            <a:r>
              <a:rPr sz="1800">
                <a:latin typeface="맑은 고딕" charset="0"/>
                <a:ea typeface="맑은 고딕" charset="0"/>
              </a:rPr>
              <a:t>Scout</a:t>
            </a:r>
            <a:r>
              <a:rPr sz="1800">
                <a:latin typeface="맑은 고딕" charset="0"/>
                <a:ea typeface="맑은 고딕" charset="0"/>
              </a:rPr>
              <a:t> Robot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하위 </a:t>
            </a:r>
            <a:r>
              <a:rPr sz="1800">
                <a:latin typeface="맑은 고딕" charset="0"/>
                <a:ea typeface="맑은 고딕" charset="0"/>
              </a:rPr>
              <a:t>오브젝트로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9" name="그림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35885" y="3902710"/>
            <a:ext cx="2731135" cy="1171575"/>
          </a:xfrm>
          <a:prstGeom prst="roundRect"/>
          <a:solidFill>
            <a:srgbClr val="EDEDED"/>
          </a:solidFill>
        </p:spPr>
      </p:pic>
      <p:pic>
        <p:nvPicPr>
          <p:cNvPr id="60" name="그림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3893820"/>
            <a:ext cx="1310005" cy="1172210"/>
          </a:xfrm>
          <a:prstGeom prst="roundRect"/>
          <a:solidFill>
            <a:srgbClr val="EDEDED"/>
          </a:solidFill>
        </p:spPr>
      </p:pic>
      <p:pic>
        <p:nvPicPr>
          <p:cNvPr id="61" name="그림 2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65045" y="4307205"/>
            <a:ext cx="628015" cy="354330"/>
          </a:xfrm>
          <a:prstGeom prst="rect"/>
          <a:noFill/>
        </p:spPr>
      </p:pic>
      <p:pic>
        <p:nvPicPr>
          <p:cNvPr id="62" name="그림 21" descr="C:/Users/Admin1/AppData/Roaming/PolarisOffice/ETemp/34236_8196696/fImage14932185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91500" y="1447165"/>
            <a:ext cx="2773680" cy="1137285"/>
          </a:xfrm>
          <a:prstGeom prst="roundRect"/>
          <a:solidFill>
            <a:srgbClr val="EDEDED"/>
          </a:solidFill>
        </p:spPr>
      </p:pic>
      <p:pic>
        <p:nvPicPr>
          <p:cNvPr id="63" name="그림 24" descr="C:/Users/Admin1/AppData/Roaming/PolarisOffice/ETemp/34236_8196696/fImage8398186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36370"/>
            <a:ext cx="1243965" cy="1156335"/>
          </a:xfrm>
          <a:prstGeom prst="roundRect"/>
          <a:solidFill>
            <a:srgbClr val="EDEDED"/>
          </a:solidFill>
        </p:spPr>
      </p:pic>
      <p:cxnSp>
        <p:nvCxnSpPr>
          <p:cNvPr id="64" name="도형 27"/>
          <p:cNvCxnSpPr/>
          <p:nvPr/>
        </p:nvCxnSpPr>
        <p:spPr>
          <a:xfrm rot="0" flipH="1" flipV="1">
            <a:off x="7959090" y="1911985"/>
            <a:ext cx="1379220" cy="207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4005580"/>
            <a:ext cx="4152265" cy="13442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6830695" y="3605530"/>
            <a:ext cx="41351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Tags &amp; Layes에서 태그를 </a:t>
            </a:r>
            <a:r>
              <a:rPr lang="ko-KR" sz="1800">
                <a:latin typeface="맑은 고딕" charset="0"/>
                <a:ea typeface="맑은 고딕" charset="0"/>
              </a:rPr>
              <a:t>추가하기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위해 등록을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4440" y="5187315"/>
            <a:ext cx="41313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선택하고 Add Tag...를 </a:t>
            </a:r>
            <a:r>
              <a:rPr lang="ko-KR" sz="1800">
                <a:latin typeface="맑은 고딕" charset="0"/>
                <a:ea typeface="맑은 고딕" charset="0"/>
              </a:rPr>
              <a:t>선택합니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Pillar라는 이름으로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저장합니다.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1" descr="C:/Users/Admin1/AppData/Roaming/PolarisOffice/ETemp/34236_8196696/fImage418318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47165"/>
            <a:ext cx="2550160" cy="3566795"/>
          </a:xfrm>
          <a:prstGeom prst="roundRect"/>
          <a:solidFill>
            <a:srgbClr val="EDEDED"/>
          </a:solidFill>
        </p:spPr>
      </p:pic>
      <p:pic>
        <p:nvPicPr>
          <p:cNvPr id="67" name="그림 4" descr="C:/Users/Admin1/AppData/Roaming/PolarisOffice/ETemp/34236_8196696/fImage7386185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19220" y="2110105"/>
            <a:ext cx="1447800" cy="2232025"/>
          </a:xfrm>
          <a:prstGeom prst="roundRect"/>
          <a:solidFill>
            <a:srgbClr val="EDEDED"/>
          </a:solidFill>
        </p:spPr>
      </p:pic>
      <p:pic>
        <p:nvPicPr>
          <p:cNvPr id="69" name="그림 10" descr="C:/Users/Admin1/AppData/Roaming/PolarisOffice/ETemp/34236_8196696/fImage289918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6410" y="4410075"/>
            <a:ext cx="4130040" cy="982345"/>
          </a:xfrm>
          <a:prstGeom prst="roundRect"/>
          <a:solidFill>
            <a:srgbClr val="EDEDED"/>
          </a:solidFill>
        </p:spPr>
      </p:pic>
      <p:pic>
        <p:nvPicPr>
          <p:cNvPr id="70" name="그림 13" descr="C:/Users/Admin1/AppData/Roaming/PolarisOffice/ETemp/34236_8196696/fImage877618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47165"/>
            <a:ext cx="4126865" cy="20593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0155" y="5480050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Billiard Ball 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7520" y="5474335"/>
            <a:ext cx="41382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Board 오브젝트의 위치와 </a:t>
            </a:r>
            <a:r>
              <a:rPr lang="ko-KR" sz="1800">
                <a:latin typeface="맑은 고딕" charset="0"/>
                <a:ea typeface="맑은 고딕" charset="0"/>
              </a:rPr>
              <a:t>회전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6" descr="C:/Users/Admin1/AppData/Roaming/PolarisOffice/ETemp/34236_8196696/fImage9312197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120" cy="1823085"/>
          </a:xfrm>
          <a:prstGeom prst="roundRect"/>
          <a:solidFill>
            <a:srgbClr val="EDEDED"/>
          </a:solidFill>
        </p:spPr>
      </p:pic>
      <p:sp>
        <p:nvSpPr>
          <p:cNvPr id="72" name="텍스트 상자 19"/>
          <p:cNvSpPr txBox="1">
            <a:spLocks/>
          </p:cNvSpPr>
          <p:nvPr/>
        </p:nvSpPr>
        <p:spPr>
          <a:xfrm rot="0">
            <a:off x="1234440" y="338455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Tags &amp; Layes에서 </a:t>
            </a:r>
            <a:r>
              <a:rPr lang="ko-KR" sz="1800">
                <a:latin typeface="맑은 고딕" charset="0"/>
                <a:ea typeface="맑은 고딕" charset="0"/>
              </a:rPr>
              <a:t>태그를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추가하기 </a:t>
            </a:r>
            <a:r>
              <a:rPr lang="ko-KR" sz="1800">
                <a:latin typeface="맑은 고딕" charset="0"/>
                <a:ea typeface="맑은 고딕" charset="0"/>
              </a:rPr>
              <a:t>위해 등록을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20" descr="C:/Users/Admin1/AppData/Roaming/PolarisOffice/ETemp/34236_8196696/fImage3148199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4479290"/>
            <a:ext cx="4152265" cy="879475"/>
          </a:xfrm>
          <a:prstGeom prst="roundRect"/>
          <a:solidFill>
            <a:srgbClr val="EDEDED"/>
          </a:solidFill>
        </p:spPr>
      </p:pic>
      <p:sp>
        <p:nvSpPr>
          <p:cNvPr id="75" name="텍스트 상자 24"/>
          <p:cNvSpPr txBox="1">
            <a:spLocks/>
          </p:cNvSpPr>
          <p:nvPr/>
        </p:nvSpPr>
        <p:spPr>
          <a:xfrm rot="0">
            <a:off x="6813550" y="267589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Billiard Ball Three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Billiard</a:t>
            </a:r>
            <a:r>
              <a:rPr lang="ko-KR" sz="1800">
                <a:latin typeface="맑은 고딕" charset="0"/>
                <a:ea typeface="맑은 고딕" charset="0"/>
              </a:rPr>
              <a:t> Ball (Three)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29" descr="C:/Users/Admin1/AppData/Roaming/PolarisOffice/ETemp/34236_8196696/fImage1347420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022725"/>
            <a:ext cx="4133215" cy="1378585"/>
          </a:xfrm>
          <a:prstGeom prst="roundRect"/>
          <a:solidFill>
            <a:srgbClr val="EDEDED"/>
          </a:solidFill>
        </p:spPr>
      </p:pic>
      <p:pic>
        <p:nvPicPr>
          <p:cNvPr id="79" name="그림 32" descr="C:/Users/Admin1/AppData/Roaming/PolarisOffice/ETemp/34236_8196696/fImage7349205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0180"/>
            <a:ext cx="1246505" cy="1162050"/>
          </a:xfrm>
          <a:prstGeom prst="roundRect"/>
          <a:solidFill>
            <a:srgbClr val="EDEDED"/>
          </a:solidFill>
        </p:spPr>
      </p:pic>
      <p:pic>
        <p:nvPicPr>
          <p:cNvPr id="80" name="그림 35" descr="C:/Users/Admin1/AppData/Roaming/PolarisOffice/ETemp/34236_8196696/fImage149972066962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6425" y="1438275"/>
            <a:ext cx="2739390" cy="1163320"/>
          </a:xfrm>
          <a:prstGeom prst="roundRect"/>
          <a:solidFill>
            <a:srgbClr val="EDEDED"/>
          </a:solidFill>
        </p:spPr>
      </p:pic>
      <p:cxnSp>
        <p:nvCxnSpPr>
          <p:cNvPr id="81" name="도형 38"/>
          <p:cNvCxnSpPr/>
          <p:nvPr/>
        </p:nvCxnSpPr>
        <p:spPr>
          <a:xfrm rot="0" flipH="1">
            <a:off x="8002270" y="2153285"/>
            <a:ext cx="819150" cy="95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49045" y="4919980"/>
            <a:ext cx="41427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 폴더에 Scout Robot </a:t>
            </a:r>
            <a:r>
              <a:rPr lang="ko-KR" sz="1800">
                <a:latin typeface="맑은 고딕" charset="0"/>
                <a:ea typeface="맑은 고딕" charset="0"/>
              </a:rPr>
              <a:t>텍스처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Scout Robot 오브젝트에 </a:t>
            </a:r>
            <a:r>
              <a:rPr lang="ko-KR" sz="1800">
                <a:latin typeface="맑은 고딕" charset="0"/>
                <a:ea typeface="맑은 고딕" charset="0"/>
              </a:rPr>
              <a:t>넣어</a:t>
            </a:r>
            <a:r>
              <a:rPr lang="ko-KR" sz="1800">
                <a:latin typeface="맑은 고딕" charset="0"/>
                <a:ea typeface="맑은 고딕" charset="0"/>
              </a:rPr>
              <a:t>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4889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Billiard Ball (One)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42" descr="C:/Users/Admin1/AppData/Roaming/PolarisOffice/ETemp/34236_8196696/fImage515522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4600" y="1447165"/>
            <a:ext cx="4131310" cy="991235"/>
          </a:xfrm>
          <a:prstGeom prst="roundRect"/>
          <a:solidFill>
            <a:srgbClr val="EDEDED"/>
          </a:solidFill>
        </p:spPr>
      </p:pic>
      <p:pic>
        <p:nvPicPr>
          <p:cNvPr id="83" name="그림 45" descr="C:/Users/Admin1/AppData/Roaming/PolarisOffice/ETemp/34236_8196696/fImage7373221570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658235"/>
            <a:ext cx="1361440" cy="1174115"/>
          </a:xfrm>
          <a:prstGeom prst="roundRect"/>
          <a:solidFill>
            <a:srgbClr val="EDEDED"/>
          </a:solidFill>
        </p:spPr>
      </p:pic>
      <p:pic>
        <p:nvPicPr>
          <p:cNvPr id="84" name="그림 48" descr="C:/Users/Admin1/AppData/Roaming/PolarisOffice/ETemp/34236_8196696/fImage1493422281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30500" y="3669665"/>
            <a:ext cx="2653665" cy="1163320"/>
          </a:xfrm>
          <a:prstGeom prst="roundRect"/>
          <a:solidFill>
            <a:srgbClr val="EDEDED"/>
          </a:solidFill>
        </p:spPr>
      </p:pic>
      <p:cxnSp>
        <p:nvCxnSpPr>
          <p:cNvPr id="85" name="도형 51"/>
          <p:cNvCxnSpPr/>
          <p:nvPr/>
        </p:nvCxnSpPr>
        <p:spPr>
          <a:xfrm rot="0" flipH="1">
            <a:off x="2222500" y="4091305"/>
            <a:ext cx="2610485" cy="508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텍스트 상자 53"/>
          <p:cNvSpPr txBox="1">
            <a:spLocks/>
          </p:cNvSpPr>
          <p:nvPr/>
        </p:nvSpPr>
        <p:spPr>
          <a:xfrm rot="0">
            <a:off x="6822440" y="5227955"/>
            <a:ext cx="41192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 C# Script를 생성한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RobotControl 이라는</a:t>
            </a:r>
            <a:r>
              <a:rPr sz="1800">
                <a:latin typeface="맑은 고딕" charset="0"/>
                <a:ea typeface="맑은 고딕" charset="0"/>
              </a:rPr>
              <a:t> 이름으로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54" descr="C:/Users/Admin1/AppData/Roaming/PolarisOffice/ETemp/34236_8196696/fImage8289227328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330" y="1437640"/>
            <a:ext cx="2679065" cy="3550285"/>
          </a:xfrm>
          <a:prstGeom prst="roundRect"/>
          <a:solidFill>
            <a:srgbClr val="EDEDED"/>
          </a:solidFill>
        </p:spPr>
      </p:pic>
      <p:pic>
        <p:nvPicPr>
          <p:cNvPr id="88" name="그림 62" descr="C:/Users/Admin1/AppData/Roaming/PolarisOffice/ETemp/34236_8196696/fImage2698231682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22510" y="2601595"/>
            <a:ext cx="1017270" cy="1206500"/>
          </a:xfrm>
          <a:prstGeom prst="roundRect"/>
          <a:solidFill>
            <a:srgbClr val="EDEDED"/>
          </a:solidFill>
        </p:spPr>
      </p:pic>
      <p:pic>
        <p:nvPicPr>
          <p:cNvPr id="89" name="그림 65" descr="C:/Users/Admin1/AppData/Roaming/PolarisOffice/ETemp/34236_8196696/fImage224217194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060815" y="2919730"/>
            <a:ext cx="1198880" cy="5949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36085" y="419735"/>
            <a:ext cx="37166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72" name="Rect 0"/>
          <p:cNvSpPr txBox="1">
            <a:spLocks/>
          </p:cNvSpPr>
          <p:nvPr/>
        </p:nvSpPr>
        <p:spPr>
          <a:xfrm rot="0">
            <a:off x="1252220" y="256603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Billiard Ball (Two)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Tag를 Billiard Ball로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0" name="그림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2855" y="1438275"/>
            <a:ext cx="4140200" cy="1025525"/>
          </a:xfrm>
          <a:prstGeom prst="roundRect"/>
          <a:solidFill>
            <a:srgbClr val="EDEDED"/>
          </a:solidFill>
        </p:spPr>
      </p:pic>
      <p:sp>
        <p:nvSpPr>
          <p:cNvPr id="93" name="텍스트 상자 71"/>
          <p:cNvSpPr txBox="1">
            <a:spLocks/>
          </p:cNvSpPr>
          <p:nvPr/>
        </p:nvSpPr>
        <p:spPr>
          <a:xfrm rot="0">
            <a:off x="1246505" y="5221605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Scout Robot 오브젝트를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Robot Control </a:t>
            </a:r>
            <a:r>
              <a:rPr lang="ko-KR" sz="1800">
                <a:latin typeface="맑은 고딕" charset="0"/>
                <a:ea typeface="맑은 고딕" charset="0"/>
              </a:rPr>
              <a:t>스크립트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4" name="그림 72" descr="C:/Users/Admin1/AppData/Roaming/PolarisOffice/ETemp/16736_16248968/fImage6225248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660140"/>
            <a:ext cx="4135755" cy="1448435"/>
          </a:xfrm>
          <a:prstGeom prst="roundRect"/>
          <a:solidFill>
            <a:srgbClr val="EDEDED"/>
          </a:solidFill>
        </p:spPr>
      </p:pic>
      <p:pic>
        <p:nvPicPr>
          <p:cNvPr id="95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1378585" cy="1137920"/>
          </a:xfrm>
          <a:prstGeom prst="roundRect"/>
          <a:solidFill>
            <a:srgbClr val="EDEDED"/>
          </a:solidFill>
        </p:spPr>
      </p:pic>
      <p:pic>
        <p:nvPicPr>
          <p:cNvPr id="96" name="그림 7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12150" y="1430020"/>
            <a:ext cx="2636520" cy="1139190"/>
          </a:xfrm>
          <a:prstGeom prst="roundRect"/>
          <a:solidFill>
            <a:srgbClr val="EDEDED"/>
          </a:solidFill>
        </p:spPr>
      </p:pic>
      <p:cxnSp>
        <p:nvCxnSpPr>
          <p:cNvPr id="97" name="도형 81"/>
          <p:cNvCxnSpPr/>
          <p:nvPr/>
        </p:nvCxnSpPr>
        <p:spPr>
          <a:xfrm rot="0" flipH="1">
            <a:off x="7537450" y="1886585"/>
            <a:ext cx="2377440" cy="5949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텍스트 상자 82"/>
          <p:cNvSpPr txBox="1">
            <a:spLocks/>
          </p:cNvSpPr>
          <p:nvPr/>
        </p:nvSpPr>
        <p:spPr>
          <a:xfrm rot="0">
            <a:off x="6819265" y="2680970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Board 텍스처를 Board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9" name="그림 6" descr="C:/Users/Admin1/AppData/Roaming/PolarisOffice/ETemp/16736_16248968/fImage49931436500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3789680"/>
            <a:ext cx="4129405" cy="1310005"/>
          </a:xfrm>
          <a:prstGeom prst="roundRect"/>
          <a:solidFill>
            <a:srgbClr val="EDEDED"/>
          </a:solidFill>
        </p:spPr>
      </p:pic>
      <p:sp>
        <p:nvSpPr>
          <p:cNvPr id="100" name="텍스트 상자 7"/>
          <p:cNvSpPr txBox="1">
            <a:spLocks/>
          </p:cNvSpPr>
          <p:nvPr/>
        </p:nvSpPr>
        <p:spPr>
          <a:xfrm rot="0">
            <a:off x="6822440" y="522414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Scout Robot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Rigidbody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12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