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87" r:id="rId12"/>
  </p:sldMasterIdLst>
  <p:notesMasterIdLst>
    <p:notesMasterId r:id="rId14"/>
  </p:notesMasterIdLst>
  <p:sldIdLst>
    <p:sldId id="293" r:id="rId16"/>
    <p:sldId id="294" r:id="rId17"/>
    <p:sldId id="295" r:id="rId18"/>
    <p:sldId id="288" r:id="rId19"/>
    <p:sldId id="296" r:id="rId20"/>
    <p:sldId id="289" r:id="rId21"/>
    <p:sldId id="297" r:id="rId22"/>
    <p:sldId id="298" r:id="rId23"/>
    <p:sldId id="299" r:id="rId24"/>
    <p:sldId id="300" r:id="rId25"/>
    <p:sldId id="301" r:id="rId26"/>
    <p:sldId id="302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0" Type="http://schemas.openxmlformats.org/officeDocument/2006/relationships/image" Target="../media/fImage511919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239279491.png"></Relationship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7" Type="http://schemas.openxmlformats.org/officeDocument/2006/relationships/notesSlide" Target="../notesSlides/notesSlide13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396362805724.png"></Relationship><Relationship Id="rId8" Type="http://schemas.openxmlformats.org/officeDocument/2006/relationships/image" Target="../media/fImage384292811478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0" Type="http://schemas.openxmlformats.org/officeDocument/2006/relationships/image" Target="../media/fImage46863179633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2565" y="1279525"/>
            <a:ext cx="2036445" cy="283591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465580" y="4300220"/>
            <a:ext cx="38887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이름을 Create Object로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8620" y="3383280"/>
            <a:ext cx="682625" cy="74041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V="1">
            <a:off x="4539615" y="2950845"/>
            <a:ext cx="2540" cy="4330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1278890"/>
            <a:ext cx="1543685" cy="167259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17995" y="4297680"/>
            <a:ext cx="4140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하위 오브젝트 Text를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265045" cy="2894965"/>
          </a:xfrm>
          <a:prstGeom prst="roundRect"/>
          <a:solidFill>
            <a:srgbClr val="EDEDED"/>
          </a:solidFill>
        </p:spPr>
      </p:pic>
      <p:pic>
        <p:nvPicPr>
          <p:cNvPr id="1052" name="그림 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26880" y="1770380"/>
            <a:ext cx="1631315" cy="19221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 descr="C:/Users/Admin1/AppData/Roaming/PolarisOffice/ETemp/15256_19321368/fImage11556166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 descr="C:/Users/Admin1/AppData/Roaming/PolarisOffice/ETemp/15256_19321368/fImage11793167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 descr="C:/Users/Admin1/AppData/Roaming/PolarisOffice/ETemp/15256_19321368/fImage11529168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 descr="C:/Users/Admin1/AppData/Roaming/PolarisOffice/ETemp/15256_19321368/fImage11466169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 descr="C:/Users/Admin1/AppData/Roaming/PolarisOffice/ETemp/15256_19321368/fImage19128170570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 descr="C:/Users/Admin1/AppData/Roaming/PolarisOffice/ETemp/15256_19321368/fImage5301194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 descr="C:/Users/Admin1/AppData/Roaming/PolarisOffice/ETemp/15256_19321368/fImage5301194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 descr="C:/Users/Admin1/AppData/Roaming/PolarisOffice/ETemp/15256_19321368/fImage5290258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 descr="C:/Users/Admin1/AppData/Roaming/PolarisOffice/ETemp/15256_19321368/fImage1893259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 descr="C:/Users/Admin1/AppData/Roaming/PolarisOffice/ETemp/15256_19321368/fImage8289260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 descr="C:/Users/Admin1/AppData/Roaming/PolarisOffice/ETemp/15256_19321368/fImage224217199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 descr="C:/Users/Admin1/AppData/Roaming/PolarisOffice/ETemp/15256_19321368/fImage25820264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0470" y="3073400"/>
            <a:ext cx="4166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58" descr="C:/Users/Admin1/AppData/Roaming/PolarisOffice/ETemp/15256_19321368/fImage1223927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4157345" cy="1507490"/>
          </a:xfrm>
          <a:prstGeom prst="roundRect"/>
          <a:solidFill>
            <a:srgbClr val="EDEDED"/>
          </a:solidFill>
        </p:spPr>
      </p:pic>
      <p:pic>
        <p:nvPicPr>
          <p:cNvPr id="1105" name="그림 61" descr="C:/Users/Admin1/AppData/Roaming/PolarisOffice/ETemp/15256_19321368/fImage9072280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 descr="C:/Users/Admin1/AppData/Roaming/PolarisOffice/ETemp/15256_19321368/fImage14510281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17360" y="4385945"/>
            <a:ext cx="41452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395730" y="5154295"/>
            <a:ext cx="39592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7000" y="1373505"/>
            <a:ext cx="3957320" cy="3669030"/>
          </a:xfrm>
          <a:prstGeom prst="rect"/>
          <a:noFill/>
        </p:spPr>
      </p:pic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4620" y="1421130"/>
            <a:ext cx="2572385" cy="3914140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396365" y="5499100"/>
            <a:ext cx="3985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21130"/>
            <a:ext cx="4152265" cy="2524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3100070"/>
            <a:ext cx="4173220" cy="1805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395730" y="5086985"/>
            <a:ext cx="39592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8405" cy="351599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0" y="1984375"/>
            <a:ext cx="1318260" cy="1937385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404745" y="3063875"/>
            <a:ext cx="1250315" cy="1491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1470" cy="2578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432560" y="2866390"/>
            <a:ext cx="39541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1402715"/>
            <a:ext cx="3957955" cy="1351915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195" y="3938905"/>
            <a:ext cx="3945255" cy="127381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426210" y="5293995"/>
            <a:ext cx="39541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424305" y="5233035"/>
            <a:ext cx="39465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5256_19321368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87065" y="1402715"/>
            <a:ext cx="2183130" cy="3677285"/>
          </a:xfrm>
          <a:prstGeom prst="roundRect"/>
          <a:solidFill>
            <a:srgbClr val="EDEDED"/>
          </a:solidFill>
        </p:spPr>
      </p:pic>
      <p:pic>
        <p:nvPicPr>
          <p:cNvPr id="1035" name="그림 61" descr="C:/Users/Admin1/AppData/Roaming/PolarisOffice/ETemp/15256_19321368/fImage7135204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8750" y="2111375"/>
            <a:ext cx="1603375" cy="2263140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 descr="C:/Users/Admin1/AppData/Roaming/PolarisOffice/ETemp/15256_19321368/fImage33025155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 descr="C:/Users/Admin1/AppData/Roaming/PolarisOffice/ETemp/15256_19321368/fImage7771156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363345" y="5032375"/>
            <a:ext cx="4007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 descr="C:/Users/Admin1/AppData/Roaming/PolarisOffice/ETemp/15256_19321368/fImage7012153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 descr="C:/Users/Admin1/AppData/Roaming/PolarisOffice/ETemp/15256_19321368/fImage7771157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3345" y="1430020"/>
            <a:ext cx="2162175" cy="3367405"/>
          </a:xfrm>
          <a:prstGeom prst="roundRect"/>
          <a:solidFill>
            <a:srgbClr val="EDEDED"/>
          </a:solidFill>
        </p:spPr>
      </p:pic>
      <p:pic>
        <p:nvPicPr>
          <p:cNvPr id="1035" name="그림 11" descr="C:/Users/Admin1/AppData/Roaming/PolarisOffice/ETemp/15256_19321368/fImage19043158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 descr="C:/Users/Admin1/AppData/Roaming/PolarisOffice/ETemp/15256_19321368/fImage7771159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