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48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5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4692639961.png"></Relationship><Relationship Id="rId3" Type="http://schemas.openxmlformats.org/officeDocument/2006/relationships/image" Target="../media/fImage77736269491.png"></Relationship><Relationship Id="rId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329524641.png"></Relationship><Relationship Id="rId3" Type="http://schemas.openxmlformats.org/officeDocument/2006/relationships/image" Target="../media/fImage108232478467.png"></Relationship><Relationship Id="rId4" Type="http://schemas.openxmlformats.org/officeDocument/2006/relationships/image" Target="../media/fImage92182496334.png"></Relationship><Relationship Id="rId5" Type="http://schemas.openxmlformats.org/officeDocument/2006/relationships/image" Target="../media/fImage121532916500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1862629169.png"></Relationship><Relationship Id="rId3" Type="http://schemas.openxmlformats.org/officeDocument/2006/relationships/image" Target="../media/fImage132012645724.png"></Relationship><Relationship Id="rId4" Type="http://schemas.openxmlformats.org/officeDocument/2006/relationships/image" Target="../media/fImage128582651478.png"></Relationship><Relationship Id="rId5" Type="http://schemas.openxmlformats.org/officeDocument/2006/relationships/image" Target="../media/fImage99642669358.png"></Relationship><Relationship Id="rId6" Type="http://schemas.openxmlformats.org/officeDocument/2006/relationships/image" Target="../media/fImage52062756962.png"></Relationship><Relationship Id="rId7" Type="http://schemas.openxmlformats.org/officeDocument/2006/relationships/image" Target="../media/fImage108412774464.png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5" Type="http://schemas.openxmlformats.org/officeDocument/2006/relationships/image" Target="../media/fImage518712141.png"></Relationship><Relationship Id="rId26" Type="http://schemas.openxmlformats.org/officeDocument/2006/relationships/image" Target="../media/fImage18501228467.png"></Relationship><Relationship Id="rId2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image" Target="../media/fImage138331066334.png"></Relationship><Relationship Id="rId14" Type="http://schemas.openxmlformats.org/officeDocument/2006/relationships/image" Target="../media/fImage80801146500.png"></Relationship><Relationship Id="rId15" Type="http://schemas.openxmlformats.org/officeDocument/2006/relationships/image" Target="../media/fImage138331169169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2" Type="http://schemas.openxmlformats.org/officeDocument/2006/relationships/image" Target="../media/fImage81101119358.png"></Relationship><Relationship Id="rId15" Type="http://schemas.openxmlformats.org/officeDocument/2006/relationships/image" Target="../media/fImage138331045724.png"></Relationship><Relationship Id="rId16" Type="http://schemas.openxmlformats.org/officeDocument/2006/relationships/image" Target="../media/fImage113691271478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image" Target="../media/fImage161511091478.png"></Relationship><Relationship Id="rId20" Type="http://schemas.openxmlformats.org/officeDocument/2006/relationships/image" Target="../media/fImage80461119358.png"></Relationship><Relationship Id="rId21" Type="http://schemas.openxmlformats.org/officeDocument/2006/relationships/image" Target="../media/fImage125992078145.png"></Relationship><Relationship Id="rId23" Type="http://schemas.openxmlformats.org/officeDocument/2006/relationships/image" Target="../media/fImage79401206962.png"></Relationship><Relationship Id="rId24" Type="http://schemas.openxmlformats.org/officeDocument/2006/relationships/image" Target="../media/fImage67651214464.png"></Relationship><Relationship Id="rId2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73662076962.png"></Relationship><Relationship Id="rId3" Type="http://schemas.openxmlformats.org/officeDocument/2006/relationships/image" Target="../media/fImage164012094464.png"></Relationship><Relationship Id="rId4" Type="http://schemas.openxmlformats.org/officeDocument/2006/relationships/image" Target="../media/fImage212342105705.png"></Relationship><Relationship Id="rId5" Type="http://schemas.openxmlformats.org/officeDocument/2006/relationships/image" Target="../media/fImage70042138145.png"></Relationship><Relationship Id="rId6" Type="http://schemas.openxmlformats.org/officeDocument/2006/relationships/image" Target="../media/fImage120842143281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15792351478.png"></Relationship><Relationship Id="rId3" Type="http://schemas.openxmlformats.org/officeDocument/2006/relationships/image" Target="../media/fImage101942369358.png"></Relationship><Relationship Id="rId4" Type="http://schemas.openxmlformats.org/officeDocument/2006/relationships/image" Target="../media/fImage35882466962.png"></Relationship><Relationship Id="rId5" Type="http://schemas.openxmlformats.org/officeDocument/2006/relationships/image" Target="../media/fImage99522484464.png"></Relationship><Relationship Id="rId6" Type="http://schemas.openxmlformats.org/officeDocument/2006/relationships/image" Target="../media/fImage50792505705.png"></Relationship><Relationship Id="rId7" Type="http://schemas.openxmlformats.org/officeDocument/2006/relationships/image" Target="../media/fImage8028251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7322563281.png"></Relationship><Relationship Id="rId3" Type="http://schemas.openxmlformats.org/officeDocument/2006/relationships/image" Target="../media/fImage567822576827.png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30180" y="2829560"/>
            <a:ext cx="2540" cy="533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86925" y="1446530"/>
            <a:ext cx="1287145" cy="13836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47775" y="4084955"/>
            <a:ext cx="41395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OnMouseDown( ) 함수를 선언한 다음 state 오브젝트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활성화</a:t>
            </a:r>
            <a:r>
              <a:rPr lang="ko-KR" sz="1800">
                <a:latin typeface="맑은 고딕" charset="0"/>
                <a:ea typeface="맑은 고딕" charset="0"/>
              </a:rPr>
              <a:t>되</a:t>
            </a:r>
            <a:r>
              <a:rPr lang="ko-KR" sz="1800">
                <a:latin typeface="맑은 고딕" charset="0"/>
                <a:ea typeface="맑은 고딕" charset="0"/>
              </a:rPr>
              <a:t>도록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RigidBody가 물리적인 영향을 받지 않도록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45895"/>
            <a:ext cx="4150360" cy="2468880"/>
          </a:xfrm>
          <a:prstGeom prst="roundRect"/>
          <a:solidFill>
            <a:srgbClr val="EDEDED"/>
          </a:solidFill>
        </p:spPr>
      </p:pic>
      <p:pic>
        <p:nvPicPr>
          <p:cNvPr id="99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5895"/>
            <a:ext cx="4139565" cy="2479040"/>
          </a:xfrm>
          <a:prstGeom prst="roundRect"/>
          <a:solidFill>
            <a:srgbClr val="EDEDED"/>
          </a:solidFill>
        </p:spPr>
      </p:pic>
      <p:sp>
        <p:nvSpPr>
          <p:cNvPr id="100" name="텍스트 상자 78"/>
          <p:cNvSpPr txBox="1">
            <a:spLocks/>
          </p:cNvSpPr>
          <p:nvPr/>
        </p:nvSpPr>
        <p:spPr>
          <a:xfrm>
            <a:off x="6809105" y="4087495"/>
            <a:ext cx="41376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OnMouseDrag( ) 함수를 선언하고 마우스 위치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스크린 공간에 있는 좌표 정보를 변환하여 게임 오브젝트의 위치로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5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29995" y="4093845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OnMouse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( ) 함수를 선언한 다음 state 오브젝</a:t>
            </a:r>
            <a:r>
              <a:rPr lang="ko-KR" sz="1800">
                <a:latin typeface="맑은 고딕" charset="0"/>
                <a:ea typeface="맑은 고딕" charset="0"/>
              </a:rPr>
              <a:t>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활성화되도록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RigidBody가 물리적인 영향을 </a:t>
            </a:r>
            <a:r>
              <a:rPr lang="ko-KR" sz="1800">
                <a:latin typeface="맑은 고딕" charset="0"/>
                <a:ea typeface="맑은 고딕" charset="0"/>
              </a:rPr>
              <a:t>받</a:t>
            </a:r>
            <a:r>
              <a:rPr lang="ko-KR" sz="1800">
                <a:latin typeface="맑은 고딕" charset="0"/>
                <a:ea typeface="맑은 고딕" charset="0"/>
              </a:rPr>
              <a:t>도록 isKinematic을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09105" y="293116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HD TV 오브젝트에 있는 Sphere Collider의 Center와 Radius를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" name="그림 12" descr="C:/Users/Admin1/AppData/Roaming/PolarisOffice/ETemp/9740_18728032/fImage3329524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54785"/>
            <a:ext cx="4131945" cy="2519680"/>
          </a:xfrm>
          <a:prstGeom prst="roundRect"/>
          <a:solidFill>
            <a:srgbClr val="EDEDED"/>
          </a:solidFill>
        </p:spPr>
      </p:pic>
      <p:pic>
        <p:nvPicPr>
          <p:cNvPr id="103" name="그림 15" descr="C:/Users/Admin1/AppData/Roaming/PolarisOffice/ETemp/9740_18728032/fImage1082324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4131945" cy="1372235"/>
          </a:xfrm>
          <a:prstGeom prst="roundRect"/>
          <a:solidFill>
            <a:srgbClr val="EDEDED"/>
          </a:solidFill>
        </p:spPr>
      </p:pic>
      <p:pic>
        <p:nvPicPr>
          <p:cNvPr id="105" name="그림 21" descr="C:/Users/Admin1/AppData/Roaming/PolarisOffice/ETemp/9740_18728032/fImage921824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4049395"/>
            <a:ext cx="1297305" cy="1337945"/>
          </a:xfrm>
          <a:prstGeom prst="roundRect"/>
          <a:solidFill>
            <a:srgbClr val="EDEDED"/>
          </a:solidFill>
        </p:spPr>
      </p:pic>
      <p:sp>
        <p:nvSpPr>
          <p:cNvPr id="106" name="텍스트 상자 24"/>
          <p:cNvSpPr txBox="1">
            <a:spLocks/>
          </p:cNvSpPr>
          <p:nvPr/>
        </p:nvSpPr>
        <p:spPr>
          <a:xfrm rot="0">
            <a:off x="6822440" y="547243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Mouse 스크립트의 State 변수에 State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61" descr="C:/Users/Admin1/AppData/Roaming/PolarisOffice/ETemp/9740_18728032/fImage1215329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4052570"/>
            <a:ext cx="2720340" cy="1334135"/>
          </a:xfrm>
          <a:prstGeom prst="roundRect"/>
          <a:solidFill>
            <a:srgbClr val="EDEDED"/>
          </a:solidFill>
        </p:spPr>
      </p:pic>
      <p:cxnSp>
        <p:nvCxnSpPr>
          <p:cNvPr id="107" name="도형 25"/>
          <p:cNvCxnSpPr/>
          <p:nvPr/>
        </p:nvCxnSpPr>
        <p:spPr>
          <a:xfrm rot="0">
            <a:off x="7741285" y="4805680"/>
            <a:ext cx="312674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38250" y="284797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Mouse 스크립트의 Rigid 변수에 Physical Box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22440" y="5481320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HD TV 오브젝트를 선택한 다음 Layer에 Add Layer를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9" descr="C:/Users/Admin1/AppData/Roaming/PolarisOffice/ETemp/9740_18728032/fImage918626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1139190" cy="1272540"/>
          </a:xfrm>
          <a:prstGeom prst="roundRect"/>
          <a:solidFill>
            <a:srgbClr val="EDEDED"/>
          </a:solidFill>
        </p:spPr>
      </p:pic>
      <p:pic>
        <p:nvPicPr>
          <p:cNvPr id="111" name="그림 33" descr="C:/Users/Admin1/AppData/Roaming/PolarisOffice/ETemp/9740_18728032/fImage1320126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0315" y="3957320"/>
            <a:ext cx="2849245" cy="1359535"/>
          </a:xfrm>
          <a:prstGeom prst="roundRect"/>
          <a:solidFill>
            <a:srgbClr val="EDEDED"/>
          </a:solidFill>
        </p:spPr>
      </p:pic>
      <p:pic>
        <p:nvPicPr>
          <p:cNvPr id="112" name="그림 36" descr="C:/Users/Admin1/AppData/Roaming/PolarisOffice/ETemp/9740_18728032/fImage1285826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0" y="1442720"/>
            <a:ext cx="2843530" cy="1268095"/>
          </a:xfrm>
          <a:prstGeom prst="roundRect"/>
          <a:solidFill>
            <a:srgbClr val="EDEDED"/>
          </a:solidFill>
        </p:spPr>
      </p:pic>
      <p:cxnSp>
        <p:nvCxnSpPr>
          <p:cNvPr id="110" name="도형 32"/>
          <p:cNvCxnSpPr/>
          <p:nvPr/>
        </p:nvCxnSpPr>
        <p:spPr>
          <a:xfrm rot="0">
            <a:off x="2182495" y="1948180"/>
            <a:ext cx="3100705" cy="26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39" descr="C:/Users/Admin1/AppData/Roaming/PolarisOffice/ETemp/9740_18728032/fImage996426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56050"/>
            <a:ext cx="1134745" cy="1360805"/>
          </a:xfrm>
          <a:prstGeom prst="roundRect"/>
          <a:solidFill>
            <a:srgbClr val="EDEDED"/>
          </a:solidFill>
        </p:spPr>
      </p:pic>
      <p:sp>
        <p:nvSpPr>
          <p:cNvPr id="115" name="텍스트 상자 44"/>
          <p:cNvSpPr txBox="1">
            <a:spLocks/>
          </p:cNvSpPr>
          <p:nvPr/>
        </p:nvSpPr>
        <p:spPr>
          <a:xfrm rot="0">
            <a:off x="1236980" y="547560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Mouse 스크립트의 Video 변수에 Screen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49"/>
          <p:cNvCxnSpPr/>
          <p:nvPr/>
        </p:nvCxnSpPr>
        <p:spPr>
          <a:xfrm rot="0" flipV="1">
            <a:off x="1974215" y="4944745"/>
            <a:ext cx="3291205" cy="2863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50" descr="C:/Users/Admin1/AppData/Roaming/PolarisOffice/ETemp/9740_18728032/fImage520627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0" y="2190750"/>
            <a:ext cx="1532890" cy="2477135"/>
          </a:xfrm>
          <a:prstGeom prst="roundRect"/>
          <a:solidFill>
            <a:srgbClr val="EDEDED"/>
          </a:solidFill>
        </p:spPr>
      </p:pic>
      <p:pic>
        <p:nvPicPr>
          <p:cNvPr id="118" name="그림 53" descr="C:/Users/Admin1/AppData/Roaming/PolarisOffice/ETemp/9740_18728032/fImage10841277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2390775" cy="38538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4980" y="4367530"/>
            <a:ext cx="4129405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Update( ) 함수에서 마우스 입력 값을 카메라의 FieldOfView에 적용될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2992755"/>
            <a:ext cx="4126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12215" y="522859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Zoom 스크립트를 생성한 다음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437640"/>
            <a:ext cx="4132580" cy="1455420"/>
          </a:xfrm>
          <a:prstGeom prst="roundRect"/>
          <a:solidFill>
            <a:srgbClr val="EDEDED"/>
          </a:solidFill>
        </p:spPr>
      </p:pic>
      <p:pic>
        <p:nvPicPr>
          <p:cNvPr id="46" name="그림 4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3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215" y="3827145"/>
            <a:ext cx="2893060" cy="1290320"/>
          </a:xfrm>
          <a:prstGeom prst="roundRect"/>
          <a:solidFill>
            <a:srgbClr val="EDEDED"/>
          </a:solidFill>
        </p:spPr>
      </p:pic>
      <p:pic>
        <p:nvPicPr>
          <p:cNvPr id="48" name="그림 39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0565" y="4078605"/>
            <a:ext cx="822960" cy="866775"/>
          </a:xfrm>
          <a:prstGeom prst="roundRect"/>
          <a:solidFill>
            <a:srgbClr val="EDEDED"/>
          </a:solidFill>
        </p:spPr>
      </p:pic>
      <p:cxnSp>
        <p:nvCxnSpPr>
          <p:cNvPr id="49" name="도형 42"/>
          <p:cNvCxnSpPr/>
          <p:nvPr/>
        </p:nvCxnSpPr>
        <p:spPr>
          <a:xfrm rot="0" flipH="1" flipV="1">
            <a:off x="3645535" y="4173855"/>
            <a:ext cx="875665" cy="338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8"/>
          <p:cNvCxnSpPr/>
          <p:nvPr/>
        </p:nvCxnSpPr>
        <p:spPr>
          <a:xfrm rot="0" flipH="1">
            <a:off x="7836535" y="1783715"/>
            <a:ext cx="128206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54125" y="291719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Left Wall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4785"/>
            <a:ext cx="4124960" cy="136906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>
            <a:off x="6816725" y="2671445"/>
            <a:ext cx="41503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Ground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sp>
        <p:nvSpPr>
          <p:cNvPr id="54" name="텍스트 상자 18"/>
          <p:cNvSpPr txBox="1">
            <a:spLocks/>
          </p:cNvSpPr>
          <p:nvPr/>
        </p:nvSpPr>
        <p:spPr>
          <a:xfrm>
            <a:off x="6818630" y="55124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  <p:pic>
        <p:nvPicPr>
          <p:cNvPr id="56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785" y="1451610"/>
            <a:ext cx="2768600" cy="111506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3711575"/>
            <a:ext cx="1198880" cy="117157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1247140" y="4965700"/>
            <a:ext cx="41052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3714750"/>
            <a:ext cx="2760345" cy="1178560"/>
          </a:xfrm>
          <a:prstGeom prst="roundRect"/>
          <a:solidFill>
            <a:srgbClr val="EDEDED"/>
          </a:solidFill>
        </p:spPr>
      </p:pic>
      <p:cxnSp>
        <p:nvCxnSpPr>
          <p:cNvPr id="60" name="도형 30"/>
          <p:cNvCxnSpPr/>
          <p:nvPr/>
        </p:nvCxnSpPr>
        <p:spPr>
          <a:xfrm rot="0" flipH="1">
            <a:off x="2104390" y="4217035"/>
            <a:ext cx="2105025" cy="459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08470" y="267398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Left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>
            <a:off x="1230630" y="494665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Physical Box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2" name="그림 33" descr="C:/Users/Admin1/AppData/Roaming/PolarisOffice/ETemp/9740_18728032/fImage8110111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4625"/>
            <a:ext cx="1292225" cy="1148715"/>
          </a:xfrm>
          <a:prstGeom prst="roundRect"/>
          <a:solidFill>
            <a:srgbClr val="EDEDED"/>
          </a:solidFill>
        </p:spPr>
      </p:pic>
      <p:pic>
        <p:nvPicPr>
          <p:cNvPr id="68" name="그림 7" descr="C:/Users/Admin1/AppData/Roaming/PolarisOffice/ETemp/9740_18728032/fImage13833104572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5000" y="1451610"/>
            <a:ext cx="2700020" cy="1142365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"/>
          <p:cNvSpPr txBox="1">
            <a:spLocks/>
          </p:cNvSpPr>
          <p:nvPr/>
        </p:nvSpPr>
        <p:spPr>
          <a:xfrm rot="0">
            <a:off x="6816725" y="5495925"/>
            <a:ext cx="4130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7" descr="C:/Users/Admin1/AppData/Roaming/PolarisOffice/ETemp/9740_18728032/fImage11369127147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06215"/>
            <a:ext cx="411607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9" name="그림 39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895" cy="1247140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>
            <a:off x="1221105" y="279527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800" cy="1254125"/>
          </a:xfrm>
          <a:prstGeom prst="roundRect"/>
          <a:solidFill>
            <a:srgbClr val="EDEDED"/>
          </a:solidFill>
        </p:spPr>
      </p:pic>
      <p:sp>
        <p:nvSpPr>
          <p:cNvPr id="84" name="텍스트 상자 5"/>
          <p:cNvSpPr txBox="1">
            <a:spLocks/>
          </p:cNvSpPr>
          <p:nvPr/>
        </p:nvSpPr>
        <p:spPr>
          <a:xfrm>
            <a:off x="1221105" y="5476875"/>
            <a:ext cx="41141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Wall 오브젝트의 위치와 회전 값을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7" name="그림 16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285" y="1446530"/>
            <a:ext cx="2832735" cy="1421130"/>
          </a:xfrm>
          <a:prstGeom prst="roundRect"/>
          <a:solidFill>
            <a:srgbClr val="EDEDED"/>
          </a:solidFill>
        </p:spPr>
      </p:pic>
      <p:sp>
        <p:nvSpPr>
          <p:cNvPr id="88" name="텍스트 상자 19"/>
          <p:cNvSpPr txBox="1">
            <a:spLocks/>
          </p:cNvSpPr>
          <p:nvPr/>
        </p:nvSpPr>
        <p:spPr>
          <a:xfrm>
            <a:off x="6840855" y="2983865"/>
            <a:ext cx="41059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 오브젝트를 선택하고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9" name="그림 2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28750"/>
            <a:ext cx="1117600" cy="1438275"/>
          </a:xfrm>
          <a:prstGeom prst="roundRect"/>
          <a:solidFill>
            <a:srgbClr val="EDEDED"/>
          </a:solidFill>
        </p:spPr>
      </p:pic>
      <p:pic>
        <p:nvPicPr>
          <p:cNvPr id="90" name="그림 33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895725"/>
            <a:ext cx="4157345" cy="1516380"/>
          </a:xfrm>
          <a:prstGeom prst="roundRect"/>
          <a:solidFill>
            <a:srgbClr val="EDEDED"/>
          </a:solidFill>
        </p:spPr>
      </p:pic>
      <p:pic>
        <p:nvPicPr>
          <p:cNvPr id="93" name="그림 1" descr="C:/Users/Admin1/AppData/Roaming/PolarisOffice/ETemp/9740_18728032/fImage79401206962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3823970"/>
            <a:ext cx="1279525" cy="1275715"/>
          </a:xfrm>
          <a:prstGeom prst="roundRect"/>
          <a:solidFill>
            <a:srgbClr val="EDEDED"/>
          </a:solidFill>
        </p:spPr>
      </p:pic>
      <p:pic>
        <p:nvPicPr>
          <p:cNvPr id="94" name="그림 2" descr="C:/Users/Admin1/AppData/Roaming/PolarisOffice/ETemp/9740_18728032/fImage676512144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1510" y="3823970"/>
            <a:ext cx="2694305" cy="1282700"/>
          </a:xfrm>
          <a:prstGeom prst="roundRect"/>
          <a:solidFill>
            <a:srgbClr val="EDEDED"/>
          </a:solidFill>
        </p:spPr>
      </p:pic>
      <p:sp>
        <p:nvSpPr>
          <p:cNvPr id="95" name="텍스트 상자 3"/>
          <p:cNvSpPr txBox="1">
            <a:spLocks/>
          </p:cNvSpPr>
          <p:nvPr/>
        </p:nvSpPr>
        <p:spPr>
          <a:xfrm rot="0">
            <a:off x="6855460" y="5196205"/>
            <a:ext cx="4093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8"/>
          <p:cNvCxnSpPr/>
          <p:nvPr/>
        </p:nvCxnSpPr>
        <p:spPr>
          <a:xfrm rot="0">
            <a:off x="7964170" y="4048125"/>
            <a:ext cx="2910205" cy="715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1221105" y="5476875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Canvas의 Event Camera에 Main Camera 오브젝트를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6859905" y="4916805"/>
            <a:ext cx="41046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 폴더에 Location 텍스처를 선택하고 State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3" name="그림 4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54785"/>
            <a:ext cx="4157980" cy="1715770"/>
          </a:xfrm>
          <a:prstGeom prst="roundRect"/>
          <a:solidFill>
            <a:srgbClr val="EDEDED"/>
          </a:solidFill>
        </p:spPr>
      </p:pic>
      <p:sp>
        <p:nvSpPr>
          <p:cNvPr id="94" name="텍스트 상자 46"/>
          <p:cNvSpPr txBox="1">
            <a:spLocks/>
          </p:cNvSpPr>
          <p:nvPr/>
        </p:nvSpPr>
        <p:spPr>
          <a:xfrm>
            <a:off x="1223645" y="328803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 오브젝트의 위치와 크기 그리고 회전 값을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5" name="그림 4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8475" y="1454785"/>
            <a:ext cx="4106545" cy="2062480"/>
          </a:xfrm>
          <a:prstGeom prst="roundRect"/>
          <a:solidFill>
            <a:srgbClr val="EDEDED"/>
          </a:solidFill>
        </p:spPr>
      </p:pic>
      <p:pic>
        <p:nvPicPr>
          <p:cNvPr id="96" name="그림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696970"/>
            <a:ext cx="4114165" cy="1135380"/>
          </a:xfrm>
          <a:prstGeom prst="roundRect"/>
          <a:solidFill>
            <a:srgbClr val="EDEDED"/>
          </a:solidFill>
        </p:spPr>
      </p:pic>
      <p:cxnSp>
        <p:nvCxnSpPr>
          <p:cNvPr id="97" name="도형 53"/>
          <p:cNvCxnSpPr/>
          <p:nvPr/>
        </p:nvCxnSpPr>
        <p:spPr>
          <a:xfrm rot="0" flipV="1">
            <a:off x="8979535" y="1731645"/>
            <a:ext cx="1836420" cy="222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112260"/>
            <a:ext cx="1310005" cy="1272540"/>
          </a:xfrm>
          <a:prstGeom prst="roundRect"/>
          <a:solidFill>
            <a:srgbClr val="EDEDED"/>
          </a:solidFill>
        </p:spPr>
      </p:pic>
      <p:pic>
        <p:nvPicPr>
          <p:cNvPr id="99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8745" y="4112895"/>
            <a:ext cx="2719705" cy="1264920"/>
          </a:xfrm>
          <a:prstGeom prst="roundRect"/>
          <a:solidFill>
            <a:srgbClr val="EDEDED"/>
          </a:solidFill>
        </p:spPr>
      </p:pic>
      <p:cxnSp>
        <p:nvCxnSpPr>
          <p:cNvPr id="100" name="도형 61"/>
          <p:cNvCxnSpPr/>
          <p:nvPr/>
        </p:nvCxnSpPr>
        <p:spPr>
          <a:xfrm rot="0">
            <a:off x="2277745" y="4347210"/>
            <a:ext cx="2996565" cy="260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1221105" y="547687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 오브젝트의 Video Player 컴포넌트를 추가합니다.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797675" y="2806700"/>
            <a:ext cx="41573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Video Player 폴더에 Game Video를 선택한 다음 Screen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>
            <a:off x="1223645" y="319405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Screen 오브젝트의 위치와 회전 그리고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38275"/>
            <a:ext cx="4132580" cy="1662430"/>
          </a:xfrm>
          <a:prstGeom prst="roundRect"/>
          <a:solidFill>
            <a:srgbClr val="EDEDED"/>
          </a:solidFill>
        </p:spPr>
      </p:pic>
      <p:pic>
        <p:nvPicPr>
          <p:cNvPr id="109" name="그림 33" descr="C:/Users/Admin1/AppData/Roaming/PolarisOffice/ETemp/9740_18728032/fImage10194236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1446530"/>
            <a:ext cx="2709545" cy="1264285"/>
          </a:xfrm>
          <a:prstGeom prst="roundRect"/>
          <a:solidFill>
            <a:srgbClr val="EDEDED"/>
          </a:solidFill>
        </p:spPr>
      </p:pic>
      <p:pic>
        <p:nvPicPr>
          <p:cNvPr id="112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8755"/>
            <a:ext cx="4139565" cy="1351280"/>
          </a:xfrm>
          <a:prstGeom prst="roundRect"/>
          <a:solidFill>
            <a:srgbClr val="EDEDED"/>
          </a:solidFill>
        </p:spPr>
      </p:pic>
      <p:pic>
        <p:nvPicPr>
          <p:cNvPr id="113" name="그림 42" descr="C:/Users/Admin1/AppData/Roaming/PolarisOffice/ETemp/9740_18728032/fImage9952248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6530"/>
            <a:ext cx="1346835" cy="1271905"/>
          </a:xfrm>
          <a:prstGeom prst="roundRect"/>
          <a:solidFill>
            <a:srgbClr val="EDEDED"/>
          </a:solidFill>
        </p:spPr>
      </p:pic>
      <p:cxnSp>
        <p:nvCxnSpPr>
          <p:cNvPr id="111" name="도형 37"/>
          <p:cNvCxnSpPr/>
          <p:nvPr/>
        </p:nvCxnSpPr>
        <p:spPr>
          <a:xfrm rot="0" flipH="1">
            <a:off x="7715250" y="2147570"/>
            <a:ext cx="61595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4147820"/>
            <a:ext cx="2710815" cy="1212850"/>
          </a:xfrm>
          <a:prstGeom prst="roundRect"/>
          <a:solidFill>
            <a:srgbClr val="EDEDED"/>
          </a:solidFill>
        </p:spPr>
      </p:pic>
      <p:pic>
        <p:nvPicPr>
          <p:cNvPr id="115" name="그림 4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147820"/>
            <a:ext cx="1343025" cy="1216025"/>
          </a:xfrm>
          <a:prstGeom prst="roundRect"/>
          <a:solidFill>
            <a:srgbClr val="EDEDED"/>
          </a:solidFill>
        </p:spPr>
      </p:pic>
      <p:sp>
        <p:nvSpPr>
          <p:cNvPr id="116" name="텍스트 상자 50"/>
          <p:cNvSpPr txBox="1">
            <a:spLocks/>
          </p:cNvSpPr>
          <p:nvPr/>
        </p:nvSpPr>
        <p:spPr>
          <a:xfrm>
            <a:off x="6800215" y="5477510"/>
            <a:ext cx="41548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HD TV 오브젝트에 Sphere Collideer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38885" y="3859530"/>
            <a:ext cx="41402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Mouse 스크립트에서 Rigidbody 변수와 GameObject 변수 그리고 VideoPlayer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LayerMask 변수와 RaycastHit 변수 그리고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58"/>
          <p:cNvSpPr txBox="1">
            <a:spLocks/>
          </p:cNvSpPr>
          <p:nvPr/>
        </p:nvSpPr>
        <p:spPr>
          <a:xfrm>
            <a:off x="6814820" y="3861435"/>
            <a:ext cx="4131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ray에 대한 정보를 설정한 다음 마우스로 선택했을 때 ray와 특정한 layer를 가진 오브젝트가 충돌했는지 검사합니다.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충돌이 되었다면 boolean 변수에 따라 video를 실행하고 정지할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37640"/>
            <a:ext cx="4142740" cy="2312670"/>
          </a:xfrm>
          <a:prstGeom prst="roundRect"/>
          <a:solidFill>
            <a:srgbClr val="EDEDED"/>
          </a:solidFill>
        </p:spPr>
      </p:pic>
      <p:pic>
        <p:nvPicPr>
          <p:cNvPr id="97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4139565" cy="23126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