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21" r:id="rId13"/>
  </p:sldMasterIdLst>
  <p:notesMasterIdLst>
    <p:notesMasterId r:id="rId15"/>
  </p:notesMasterIdLst>
  <p:sldIdLst>
    <p:sldId id="291" r:id="rId17"/>
    <p:sldId id="287" r:id="rId18"/>
    <p:sldId id="293" r:id="rId19"/>
    <p:sldId id="288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1.xml"></Relationship><Relationship Id="rId30" Type="http://schemas.openxmlformats.org/officeDocument/2006/relationships/image" Target="../media/fImage33119141.png"></Relationship><Relationship Id="rId31" Type="http://schemas.openxmlformats.org/officeDocument/2006/relationships/image" Target="../media/fImage6504928467.png"></Relationship><Relationship Id="rId32" Type="http://schemas.openxmlformats.org/officeDocument/2006/relationships/image" Target="../media/fImage11755936334.png"></Relationship><Relationship Id="rId3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33" Type="http://schemas.openxmlformats.org/officeDocument/2006/relationships/image" Target="../media/fImage140091016500.png"></Relationship><Relationship Id="rId34" Type="http://schemas.openxmlformats.org/officeDocument/2006/relationships/image" Target="../media/fImage151721059169.png"></Relationship><Relationship Id="rId3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3.xml"></Relationship><Relationship Id="rId16" Type="http://schemas.openxmlformats.org/officeDocument/2006/relationships/image" Target="../media/fImage22081075724.png"></Relationship><Relationship Id="rId17" Type="http://schemas.openxmlformats.org/officeDocument/2006/relationships/image" Target="../media/fImage49341081478.png"></Relationship><Relationship Id="rId18" Type="http://schemas.openxmlformats.org/officeDocument/2006/relationships/image" Target="../media/fImage129581099358.png"></Relationship><Relationship Id="rId19" Type="http://schemas.openxmlformats.org/officeDocument/2006/relationships/image" Target="../media/fImage406311126962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4.xml"></Relationship><Relationship Id="rId32" Type="http://schemas.openxmlformats.org/officeDocument/2006/relationships/image" Target="../media/fImage53098641.png"></Relationship><Relationship Id="rId33" Type="http://schemas.openxmlformats.org/officeDocument/2006/relationships/image" Target="../media/fImage6111878467.png"></Relationship><Relationship Id="rId34" Type="http://schemas.openxmlformats.org/officeDocument/2006/relationships/image" Target="../media/fImage68398841.png"></Relationship><Relationship Id="rId35" Type="http://schemas.openxmlformats.org/officeDocument/2006/relationships/image" Target="../media/fImage9022898467.png"></Relationship><Relationship Id="rId36" Type="http://schemas.openxmlformats.org/officeDocument/2006/relationships/image" Target="../media/fImage119049141.png"></Relationship><Relationship Id="rId37" Type="http://schemas.openxmlformats.org/officeDocument/2006/relationships/image" Target="../media/fImage2913928467.png"></Relationship><Relationship Id="rId38" Type="http://schemas.openxmlformats.org/officeDocument/2006/relationships/image" Target="../media/fImage6946946334.png"></Relationship><Relationship Id="rId3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756500.png"></Relationship><Relationship Id="rId3" Type="http://schemas.openxmlformats.org/officeDocument/2006/relationships/image" Target="../media/fImage96051799169.png"></Relationship><Relationship Id="rId4" Type="http://schemas.openxmlformats.org/officeDocument/2006/relationships/image" Target="../media/fImage18591805724.png"></Relationship><Relationship Id="rId5" Type="http://schemas.openxmlformats.org/officeDocument/2006/relationships/image" Target="../media/fImage54991821478.png"></Relationship><Relationship Id="rId6" Type="http://schemas.openxmlformats.org/officeDocument/2006/relationships/image" Target="../media/fImage106191849358.png"></Relationship><Relationship Id="rId7" Type="http://schemas.openxmlformats.org/officeDocument/2006/relationships/image" Target="../media/fImage96051856962.png"></Relationship><Relationship Id="rId8" Type="http://schemas.openxmlformats.org/officeDocument/2006/relationships/image" Target="../media/fImage41101864464.png"></Relationship><Relationship Id="rId9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825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01355" y="6350"/>
            <a:ext cx="3195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Animation Layer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09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애니메이션 레이어</a:t>
            </a:r>
            <a:r>
              <a:rPr lang="ko-KR" altLang="en-US" sz="1800">
                <a:latin typeface="맑은 고딕" charset="0"/>
                <a:ea typeface="맑은 고딕" charset="0"/>
              </a:rPr>
              <a:t>는 </a:t>
            </a:r>
            <a:r>
              <a:rPr lang="ko-KR" altLang="en-US" sz="1800">
                <a:latin typeface="맑은 고딕" charset="0"/>
                <a:ea typeface="맑은 고딕" charset="0"/>
              </a:rPr>
              <a:t>다른 신체 부위에 대하여 복잡한 스테이트 머신을 관리하기 위한 컴포넌트입니다</a:t>
            </a:r>
            <a:r>
              <a:rPr lang="ko-KR" altLang="en-US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15"/>
          <p:cNvSpPr txBox="1">
            <a:spLocks/>
          </p:cNvSpPr>
          <p:nvPr/>
        </p:nvSpPr>
        <p:spPr>
          <a:xfrm rot="0">
            <a:off x="6877050" y="2836545"/>
            <a:ext cx="427736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Weight : 가중치 값이 낮을수록 애니메이션에 영향을 주지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Mask : 애니메이션에서 신체의 어떤 부분만 제어할 것인지 AvatorMask를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Blending (Override) : 가중치 낮게 지정되어 있는 레이어의 애니메이션을 대체합니다.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045" y="4019550"/>
            <a:ext cx="4406265" cy="1010285"/>
          </a:xfrm>
          <a:prstGeom prst="rect"/>
          <a:noFill/>
        </p:spPr>
      </p:pic>
      <p:pic>
        <p:nvPicPr>
          <p:cNvPr id="1167" name="그림 4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200150"/>
            <a:ext cx="4286885" cy="1448435"/>
          </a:xfrm>
          <a:prstGeom prst="roundRect"/>
          <a:solidFill>
            <a:srgbClr val="EDEDED"/>
          </a:solidFill>
        </p:spPr>
      </p:pic>
      <p:pic>
        <p:nvPicPr>
          <p:cNvPr id="1168" name="그림 7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0125" y="2209800"/>
            <a:ext cx="4401185" cy="1372235"/>
          </a:xfrm>
          <a:prstGeom prst="rect"/>
          <a:noFill/>
        </p:spPr>
      </p:pic>
      <p:sp>
        <p:nvSpPr>
          <p:cNvPr id="1169" name="텍스트 상자 10"/>
          <p:cNvSpPr txBox="1">
            <a:spLocks/>
          </p:cNvSpPr>
          <p:nvPr/>
        </p:nvSpPr>
        <p:spPr>
          <a:xfrm rot="0">
            <a:off x="987425" y="5059045"/>
            <a:ext cx="44094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애니메이션 레이어의 순서는 Base Layer - Avatar Mask로 이어집니다.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16"/>
          <p:cNvSpPr>
            <a:spLocks/>
          </p:cNvSpPr>
          <p:nvPr/>
        </p:nvSpPr>
        <p:spPr>
          <a:xfrm rot="5400000">
            <a:off x="2865120" y="3676650"/>
            <a:ext cx="305435" cy="2432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도형 17"/>
          <p:cNvSpPr>
            <a:spLocks/>
          </p:cNvSpPr>
          <p:nvPr/>
        </p:nvSpPr>
        <p:spPr>
          <a:xfrm rot="16200000">
            <a:off x="3211195" y="3676650"/>
            <a:ext cx="305435" cy="2432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438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91220" y="5080"/>
            <a:ext cx="2463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Avatar Mask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9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 마스크는 하나의 뼈 구조를 다른 뼈 구조와 일치하기 위한 인터페이스입니다.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076700"/>
            <a:ext cx="44126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skeleton from에 직접 제작한 아바타를 드래그해서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아바타가 존재하지 않으면 모델의 Rig 옵션에 Avatar Definition을 Create From This Model로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7" name="텍스트 상자 61"/>
          <p:cNvSpPr txBox="1">
            <a:spLocks/>
          </p:cNvSpPr>
          <p:nvPr/>
        </p:nvSpPr>
        <p:spPr>
          <a:xfrm rot="0">
            <a:off x="6871335" y="3521075"/>
            <a:ext cx="41783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 : 개발자가 직접 개발한 애니메이션 뼈 구조를 직접 선택하여 변화를 주는 것입니다.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아바타를 넣어준 다음 Import skeleton을 선택하고 각각의 뼈 구조 중에서 동작하고 싶은 구조만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24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00150"/>
            <a:ext cx="4189730" cy="2229485"/>
          </a:xfrm>
          <a:prstGeom prst="rect"/>
          <a:noFill/>
        </p:spPr>
      </p:pic>
      <p:pic>
        <p:nvPicPr>
          <p:cNvPr id="1163" name="그림 3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18690"/>
            <a:ext cx="4420235" cy="17824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000" cy="686054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29600" y="-3810"/>
            <a:ext cx="3091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Mafhf.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PingPong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3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Mathf.</a:t>
            </a:r>
            <a:r>
              <a:rPr lang="ko-KR" sz="1800">
                <a:latin typeface="맑은 고딕" charset="0"/>
                <a:ea typeface="맑은 고딕" charset="0"/>
              </a:rPr>
              <a:t>PingPong</a:t>
            </a:r>
            <a:r>
              <a:rPr lang="ko-KR" sz="1800">
                <a:latin typeface="맑은 고딕" charset="0"/>
                <a:ea typeface="맑은 고딕" charset="0"/>
              </a:rPr>
              <a:t> :</a:t>
            </a:r>
            <a:r>
              <a:rPr lang="ko-KR" sz="1800">
                <a:latin typeface="맑은 고딕" charset="0"/>
                <a:ea typeface="맑은 고딕" charset="0"/>
              </a:rPr>
              <a:t> 값이 최대값에 도달하게 되면 -값이 되고, 만약 0으로 값이 초기화가 되면 다시 최대값까지 +값이 되는</a:t>
            </a:r>
            <a:r>
              <a:rPr lang="ko-KR" sz="1800">
                <a:latin typeface="맑은 고딕" charset="0"/>
                <a:ea typeface="맑은 고딕" charset="0"/>
              </a:rPr>
              <a:t>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68795" y="4653915"/>
            <a:ext cx="42189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AutoMove</a:t>
            </a:r>
            <a:r>
              <a:rPr lang="ko-KR" sz="1800">
                <a:latin typeface="맑은 고딕" charset="0"/>
                <a:ea typeface="맑은 고딕" charset="0"/>
              </a:rPr>
              <a:t> 스크립트를</a:t>
            </a:r>
            <a:r>
              <a:rPr lang="ko-KR" sz="1800">
                <a:latin typeface="맑은 고딕" charset="0"/>
                <a:ea typeface="맑은 고딕" charset="0"/>
              </a:rPr>
              <a:t> Sphere</a:t>
            </a:r>
            <a:r>
              <a:rPr lang="ko-KR" sz="1800">
                <a:latin typeface="맑은 고딕" charset="0"/>
                <a:ea typeface="맑은 고딕" charset="0"/>
              </a:rPr>
              <a:t> 오브젝트에 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15550" y="1261745"/>
            <a:ext cx="743585" cy="867410"/>
          </a:xfrm>
          <a:prstGeom prst="roundRect"/>
          <a:solidFill>
            <a:srgbClr val="EDEDED"/>
          </a:solidFill>
        </p:spPr>
      </p:pic>
      <p:pic>
        <p:nvPicPr>
          <p:cNvPr id="1151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1970" y="1190625"/>
            <a:ext cx="2263140" cy="943610"/>
          </a:xfrm>
          <a:prstGeom prst="roundRect"/>
          <a:solidFill>
            <a:srgbClr val="EDEDED"/>
          </a:solidFill>
        </p:spPr>
      </p:pic>
      <p:cxnSp>
        <p:nvCxnSpPr>
          <p:cNvPr id="1146" name="도형 56"/>
          <p:cNvCxnSpPr>
            <a:stCxn id="1150" idx="1"/>
          </p:cNvCxnSpPr>
          <p:nvPr/>
        </p:nvCxnSpPr>
        <p:spPr>
          <a:xfrm rot="0" flipH="1">
            <a:off x="8210550" y="1694815"/>
            <a:ext cx="1905635" cy="2774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52" name="그림 4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533650"/>
            <a:ext cx="4358640" cy="2058035"/>
          </a:xfrm>
          <a:prstGeom prst="rect"/>
          <a:noFill/>
        </p:spPr>
      </p:pic>
      <p:sp>
        <p:nvSpPr>
          <p:cNvPr id="1153" name="텍스트 상자 41"/>
          <p:cNvSpPr txBox="1">
            <a:spLocks/>
          </p:cNvSpPr>
          <p:nvPr/>
        </p:nvSpPr>
        <p:spPr>
          <a:xfrm rot="0">
            <a:off x="979805" y="4660265"/>
            <a:ext cx="43738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Mathf.</a:t>
            </a:r>
            <a:r>
              <a:rPr lang="ko-KR" sz="1800">
                <a:latin typeface="맑은 고딕" charset="0"/>
                <a:ea typeface="맑은 고딕" charset="0"/>
              </a:rPr>
              <a:t>PingPong은 특정 지점에 계속 반복적으로 이동할 때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4" name="텍스트 상자 42"/>
          <p:cNvSpPr txBox="1">
            <a:spLocks/>
          </p:cNvSpPr>
          <p:nvPr/>
        </p:nvSpPr>
        <p:spPr>
          <a:xfrm rot="0">
            <a:off x="6864350" y="2268220"/>
            <a:ext cx="42189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결과값은 최대값보다 작은값까지만 반환됩니다.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245" y="3042920"/>
            <a:ext cx="2143760" cy="1501140"/>
          </a:xfrm>
          <a:prstGeom prst="rect"/>
          <a:noFill/>
        </p:spPr>
      </p:pic>
      <p:sp>
        <p:nvSpPr>
          <p:cNvPr id="1156" name="도형 44"/>
          <p:cNvSpPr>
            <a:spLocks/>
          </p:cNvSpPr>
          <p:nvPr/>
        </p:nvSpPr>
        <p:spPr>
          <a:xfrm rot="0">
            <a:off x="10391775" y="361950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도형 46"/>
          <p:cNvSpPr>
            <a:spLocks/>
          </p:cNvSpPr>
          <p:nvPr/>
        </p:nvSpPr>
        <p:spPr>
          <a:xfrm rot="0">
            <a:off x="9911080" y="360553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8" name="도형 47"/>
          <p:cNvSpPr>
            <a:spLocks/>
          </p:cNvSpPr>
          <p:nvPr/>
        </p:nvSpPr>
        <p:spPr>
          <a:xfrm rot="10800000">
            <a:off x="7601585" y="361061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도형 48"/>
          <p:cNvSpPr>
            <a:spLocks/>
          </p:cNvSpPr>
          <p:nvPr/>
        </p:nvSpPr>
        <p:spPr>
          <a:xfrm rot="10800000">
            <a:off x="7092315" y="3609975"/>
            <a:ext cx="400685" cy="27305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4540" cy="685736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57970" y="-4445"/>
            <a:ext cx="1217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Slider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Slider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컨트롤을 통해 마우스를 드래그하여 미리 정해진 범위상의 값을 선택하는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6869430" y="5151120"/>
            <a:ext cx="4180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Set_Volume함수는 Dynamic float에 있는 함수를 설정해야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51"/>
          <p:cNvSpPr txBox="1">
            <a:spLocks/>
          </p:cNvSpPr>
          <p:nvPr/>
        </p:nvSpPr>
        <p:spPr>
          <a:xfrm rot="0">
            <a:off x="1196975" y="486600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클립을 카메라 오브젝트에 넣어 준 다음 사운드 스크립트를 슬라이드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9990" y="2484120"/>
            <a:ext cx="872490" cy="841375"/>
          </a:xfrm>
          <a:prstGeom prst="roundRect"/>
          <a:solidFill>
            <a:srgbClr val="EDEDED"/>
          </a:solidFill>
        </p:spPr>
      </p:pic>
      <p:pic>
        <p:nvPicPr>
          <p:cNvPr id="1084" name="그림 4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2367915"/>
            <a:ext cx="2436495" cy="1143635"/>
          </a:xfrm>
          <a:prstGeom prst="roundRect"/>
          <a:solidFill>
            <a:srgbClr val="EDEDED"/>
          </a:solidFill>
        </p:spPr>
      </p:pic>
      <p:cxnSp>
        <p:nvCxnSpPr>
          <p:cNvPr id="1085" name="도형 7"/>
          <p:cNvCxnSpPr>
            <a:stCxn id="1083" idx="3"/>
          </p:cNvCxnSpPr>
          <p:nvPr/>
        </p:nvCxnSpPr>
        <p:spPr>
          <a:xfrm rot="0" flipV="1">
            <a:off x="2061845" y="2447925"/>
            <a:ext cx="1224915" cy="45720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86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1870" y="3701415"/>
            <a:ext cx="3146425" cy="1061720"/>
          </a:xfrm>
          <a:prstGeom prst="roundRect"/>
          <a:solidFill>
            <a:srgbClr val="EDEDED"/>
          </a:solidFill>
        </p:spPr>
      </p:pic>
      <p:pic>
        <p:nvPicPr>
          <p:cNvPr id="1087" name="그림 4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1420" y="3707130"/>
            <a:ext cx="910590" cy="1047750"/>
          </a:xfrm>
          <a:prstGeom prst="roundRect"/>
          <a:solidFill>
            <a:srgbClr val="EDEDED"/>
          </a:solidFill>
        </p:spPr>
      </p:pic>
      <p:cxnSp>
        <p:nvCxnSpPr>
          <p:cNvPr id="1088" name="도형 7"/>
          <p:cNvCxnSpPr/>
          <p:nvPr/>
        </p:nvCxnSpPr>
        <p:spPr>
          <a:xfrm rot="0" flipV="1">
            <a:off x="1603375" y="4326255"/>
            <a:ext cx="1604010" cy="1593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89" name="그림 1" descr="C:/Users/Admin1/AppData/Roaming/PolarisOffice/ETemp/3504_7586256/fImage119049141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3150" y="1335405"/>
            <a:ext cx="2353310" cy="2572385"/>
          </a:xfrm>
          <a:prstGeom prst="rect"/>
          <a:noFill/>
        </p:spPr>
      </p:pic>
      <p:pic>
        <p:nvPicPr>
          <p:cNvPr id="1090" name="그림 2" descr="C:/Users/Admin1/AppData/Roaming/PolarisOffice/ETemp/3504_7586256/fImage2913928467.png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160" y="2091690"/>
            <a:ext cx="1129665" cy="802005"/>
          </a:xfrm>
          <a:prstGeom prst="rect"/>
          <a:noFill/>
        </p:spPr>
      </p:pic>
      <p:sp>
        <p:nvSpPr>
          <p:cNvPr id="1091" name="도형 3"/>
          <p:cNvSpPr>
            <a:spLocks/>
          </p:cNvSpPr>
          <p:nvPr/>
        </p:nvSpPr>
        <p:spPr>
          <a:xfrm rot="0">
            <a:off x="8196580" y="2394585"/>
            <a:ext cx="345440" cy="1930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4" descr="C:/Users/Admin1/AppData/Roaming/PolarisOffice/ETemp/3504_7586256/fImage6946946334.png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4114165"/>
            <a:ext cx="4182110" cy="965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Admin1/AppData/Roaming/PolarisOffice/ETemp/3504_7586256/fImage15179175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3905" cy="6863715"/>
          </a:xfrm>
          <a:prstGeom prst="rect"/>
          <a:noFill/>
        </p:spPr>
      </p:pic>
      <p:sp>
        <p:nvSpPr>
          <p:cNvPr id="3" name="텍스트 상자 9"/>
          <p:cNvSpPr txBox="1">
            <a:spLocks/>
          </p:cNvSpPr>
          <p:nvPr/>
        </p:nvSpPr>
        <p:spPr>
          <a:xfrm rot="0">
            <a:off x="8648700" y="-3175"/>
            <a:ext cx="22777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Input Field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6863715" y="1200785"/>
            <a:ext cx="44081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Contant Type을 password로 설정하면 모든 입력된 문자가 *로 표시됩니다.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000125" y="4962525"/>
            <a:ext cx="436626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Placeholder : 문자열을 입력 받기 전에 표시되어 있는 문자열입니다.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2" descr="C:/Users/Admin1/AppData/Roaming/PolarisOffice/ETemp/3504_7586256/fImage9605179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43250" y="1995170"/>
            <a:ext cx="2230120" cy="1854200"/>
          </a:xfrm>
          <a:prstGeom prst="roundRect"/>
          <a:solidFill>
            <a:srgbClr val="EDEDED"/>
          </a:solidFill>
        </p:spPr>
      </p:pic>
      <p:pic>
        <p:nvPicPr>
          <p:cNvPr id="7" name="그림 13" descr="C:/Users/Admin1/AppData/Roaming/PolarisOffice/ETemp/3504_7586256/fImage1859180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04950" y="2299970"/>
            <a:ext cx="991870" cy="1196975"/>
          </a:xfrm>
          <a:prstGeom prst="roundRect"/>
          <a:solidFill>
            <a:srgbClr val="EDEDED"/>
          </a:solidFill>
        </p:spPr>
      </p:pic>
      <p:cxnSp>
        <p:nvCxnSpPr>
          <p:cNvPr id="8" name="도형 14"/>
          <p:cNvCxnSpPr>
            <a:stCxn id="7" idx="3"/>
          </p:cNvCxnSpPr>
          <p:nvPr/>
        </p:nvCxnSpPr>
        <p:spPr>
          <a:xfrm rot="0">
            <a:off x="2495550" y="2897505"/>
            <a:ext cx="1191895" cy="95186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15" descr="C:/Users/Admin1/AppData/Roaming/PolarisOffice/ETemp/3504_7586256/fImage5499182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0770" y="3971925"/>
            <a:ext cx="4297045" cy="934720"/>
          </a:xfrm>
          <a:prstGeom prst="roundRect"/>
          <a:solidFill>
            <a:srgbClr val="EDEDED"/>
          </a:solidFill>
        </p:spPr>
      </p:pic>
      <p:cxnSp>
        <p:nvCxnSpPr>
          <p:cNvPr id="10" name="도형 16"/>
          <p:cNvCxnSpPr/>
          <p:nvPr/>
        </p:nvCxnSpPr>
        <p:spPr>
          <a:xfrm rot="0" flipH="1">
            <a:off x="2324100" y="3810000"/>
            <a:ext cx="1315720" cy="7156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그림 17" descr="C:/Users/Admin1/AppData/Roaming/PolarisOffice/ETemp/3504_7586256/fImage1061918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3914775"/>
            <a:ext cx="4116070" cy="1706245"/>
          </a:xfrm>
          <a:prstGeom prst="roundRect"/>
          <a:solidFill>
            <a:srgbClr val="EDEDED"/>
          </a:solidFill>
        </p:spPr>
      </p:pic>
      <p:pic>
        <p:nvPicPr>
          <p:cNvPr id="12" name="그림 18" descr="C:/Users/Admin1/AppData/Roaming/PolarisOffice/ETemp/3504_7586256/fImage9605185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1943100"/>
            <a:ext cx="1730375" cy="1854200"/>
          </a:xfrm>
          <a:prstGeom prst="roundRect"/>
          <a:solidFill>
            <a:srgbClr val="EDEDED"/>
          </a:solidFill>
        </p:spPr>
      </p:pic>
      <p:pic>
        <p:nvPicPr>
          <p:cNvPr id="13" name="그림 19" descr="C:/Users/Admin1/AppData/Roaming/PolarisOffice/ETemp/3504_7586256/fImage4110186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050" y="1943100"/>
            <a:ext cx="1811020" cy="1858645"/>
          </a:xfrm>
          <a:prstGeom prst="roundRect"/>
          <a:solidFill>
            <a:srgbClr val="EDEDED"/>
          </a:solidFill>
        </p:spPr>
      </p:pic>
      <p:cxnSp>
        <p:nvCxnSpPr>
          <p:cNvPr id="14" name="도형 20"/>
          <p:cNvCxnSpPr/>
          <p:nvPr/>
        </p:nvCxnSpPr>
        <p:spPr>
          <a:xfrm rot="0">
            <a:off x="7820025" y="3190875"/>
            <a:ext cx="3030220" cy="184912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도형 21"/>
          <p:cNvCxnSpPr/>
          <p:nvPr/>
        </p:nvCxnSpPr>
        <p:spPr>
          <a:xfrm rot="0">
            <a:off x="8162925" y="3333750"/>
            <a:ext cx="2687320" cy="20110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22"/>
          <p:cNvSpPr txBox="1">
            <a:spLocks/>
          </p:cNvSpPr>
          <p:nvPr/>
        </p:nvSpPr>
        <p:spPr>
          <a:xfrm rot="0">
            <a:off x="991870" y="1196340"/>
            <a:ext cx="44081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Field는 사용자 편집할 수 있는 문자열을 설정하는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