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48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2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4" Type="http://schemas.openxmlformats.org/officeDocument/2006/relationships/image" Target="../media/fImage113691271478.pn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9" Type="http://schemas.openxmlformats.org/officeDocument/2006/relationships/image" Target="../media/fImage125992078145.png"></Relationship><Relationship Id="rId10" Type="http://schemas.openxmlformats.org/officeDocument/2006/relationships/image" Target="../media/fImage14086988467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1" Type="http://schemas.openxmlformats.org/officeDocument/2006/relationships/image" Target="../media/fImage140861101478.png"></Relationship><Relationship Id="rId12" Type="http://schemas.openxmlformats.org/officeDocument/2006/relationships/image" Target="../media/fImage81101119358.png"></Relationship><Relationship Id="rId13" Type="http://schemas.openxmlformats.org/officeDocument/2006/relationships/image" Target="../media/fImage79401206962.png"></Relationship><Relationship Id="rId14" Type="http://schemas.openxmlformats.org/officeDocument/2006/relationships/image" Target="../media/fImage6765121446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394759941.png"></Relationship><Relationship Id="rId6" Type="http://schemas.openxmlformats.org/officeDocument/2006/relationships/image" Target="../media/fImage1464831178467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741231046334.png"></Relationship><Relationship Id="rId2" Type="http://schemas.openxmlformats.org/officeDocument/2006/relationships/image" Target="../media/fImage577502664771.png"></Relationship><Relationship Id="rId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 descr="C:/Users/Admin1/AppData/Roaming/PolarisOffice/ETemp/16636_18866920/fImage161056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29545" y="2828925"/>
            <a:ext cx="2540" cy="5340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 descr="C:/Users/Admin1/AppData/Roaming/PolarisOffice/ETemp/16636_18866920/fImage202511141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 descr="C:/Users/Admin1/AppData/Roaming/PolarisOffice/ETemp/16636_18866920/fImage159531218467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 descr="C:/Users/Admin1/AppData/Roaming/PolarisOffice/ETemp/16636_18866920/fImage46921226334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16636_18866920/fImage54631236500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6925" y="1438275"/>
            <a:ext cx="1286510" cy="1391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33870" y="4367530"/>
            <a:ext cx="4110990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Camera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Update( ) 함수에서 마우스</a:t>
            </a:r>
            <a:r>
              <a:rPr lang="ko-KR" sz="1800">
                <a:latin typeface="맑은 고딕" charset="0"/>
                <a:ea typeface="맑은 고딕" charset="0"/>
              </a:rPr>
              <a:t> 입력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 </a:t>
            </a:r>
            <a:r>
              <a:rPr lang="ko-KR" sz="1800">
                <a:latin typeface="맑은 고딕" charset="0"/>
                <a:ea typeface="맑은 고딕" charset="0"/>
              </a:rPr>
              <a:t>FieldOfView에</a:t>
            </a:r>
            <a:r>
              <a:rPr lang="ko-KR" sz="1800">
                <a:latin typeface="맑은 고딕" charset="0"/>
                <a:ea typeface="맑은 고딕" charset="0"/>
              </a:rPr>
              <a:t> 적용될 수 있도록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3097530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22375" y="550545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 descr="C:/Users/Admin1/AppData/Roaming/PolarisOffice/ETemp/16636_18866920/fImage122381159169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1437005"/>
            <a:ext cx="4131945" cy="1535430"/>
          </a:xfrm>
          <a:prstGeom prst="roundRect"/>
          <a:solidFill>
            <a:srgbClr val="EDEDED"/>
          </a:solidFill>
        </p:spPr>
      </p:pic>
      <p:pic>
        <p:nvPicPr>
          <p:cNvPr id="46" name="그림 40" descr="C:/Users/Admin1/AppData/Roaming/PolarisOffice/ETemp/16636_18866920/fImage53278126572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43" descr="C:/Users/Admin1/AppData/Roaming/PolarisOffice/ETemp/16636_18866920/fImage113691271478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14775"/>
            <a:ext cx="4115435" cy="1486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8"/>
          <p:cNvCxnSpPr/>
          <p:nvPr/>
        </p:nvCxnSpPr>
        <p:spPr>
          <a:xfrm rot="0" flipH="1">
            <a:off x="7836535" y="1783715"/>
            <a:ext cx="128206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28090" y="51600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Left Wall 오브젝트와 Right Wall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7325"/>
            <a:ext cx="4124325" cy="1649095"/>
          </a:xfrm>
          <a:prstGeom prst="roundRect"/>
          <a:solidFill>
            <a:srgbClr val="EDEDED"/>
          </a:solidFill>
        </p:spPr>
      </p:pic>
      <p:pic>
        <p:nvPicPr>
          <p:cNvPr id="47" name="그림 3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61690"/>
            <a:ext cx="4123690" cy="1639570"/>
          </a:xfrm>
          <a:prstGeom prst="roundRect"/>
          <a:solidFill>
            <a:srgbClr val="EDEDED"/>
          </a:solidFill>
        </p:spPr>
      </p:pic>
      <p:pic>
        <p:nvPicPr>
          <p:cNvPr id="48" name="그림 5" descr="C:/Users/Admin1/AppData/Roaming/PolarisOffice/ETemp/24108_19847768/fImage1408698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3560" y="1446530"/>
            <a:ext cx="2794000" cy="109791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16725" y="267144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Textures 폴더에 </a:t>
            </a:r>
            <a:r>
              <a:rPr lang="ko-KR" sz="1800">
                <a:latin typeface="맑은 고딕" charset="0"/>
                <a:ea typeface="맑은 고딕" charset="0"/>
              </a:rPr>
              <a:t>Wall</a:t>
            </a:r>
            <a:r>
              <a:rPr lang="ko-KR" sz="1800">
                <a:latin typeface="맑은 고딕" charset="0"/>
                <a:ea typeface="맑은 고딕" charset="0"/>
              </a:rPr>
              <a:t>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Admin1/AppData/Roaming/PolarisOffice/ETemp/24108_19847768/fImage6252101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18"/>
          <p:cNvSpPr txBox="1">
            <a:spLocks/>
          </p:cNvSpPr>
          <p:nvPr/>
        </p:nvSpPr>
        <p:spPr>
          <a:xfrm rot="0">
            <a:off x="6818630" y="5443220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 descr="C:/Users/Admin1/AppData/Roaming/PolarisOffice/ETemp/24108_19847768/fImage19448106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6725" y="2682240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</a:t>
            </a:r>
            <a:r>
              <a:rPr lang="ko-KR" sz="1800">
                <a:latin typeface="맑은 고딕" charset="0"/>
                <a:ea typeface="맑은 고딕" charset="0"/>
              </a:rPr>
              <a:t>Wall</a:t>
            </a:r>
            <a:r>
              <a:rPr lang="ko-KR" sz="1800">
                <a:latin typeface="맑은 고딕" charset="0"/>
                <a:ea typeface="맑은 고딕" charset="0"/>
              </a:rPr>
              <a:t>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Left Wall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젝트에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 rot="0">
            <a:off x="1230630" y="494665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Physical Box</a:t>
            </a:r>
            <a:r>
              <a:rPr lang="ko-KR" sz="1800">
                <a:latin typeface="맑은 고딕" charset="0"/>
                <a:ea typeface="맑은 고딕" charset="0"/>
              </a:rPr>
              <a:t>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 descr="C:/Users/Admin1/AppData/Roaming/PolarisOffice/ETemp/24108_19847768/fImage23280107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 descr="C:/Users/Admin1/AppData/Roaming/PolarisOffice/ETemp/24108_19847768/fImage800010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1" name="그림 32" descr="C:/Users/Admin1/AppData/Roaming/PolarisOffice/ETemp/24108_19847768/fImage14086110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446530"/>
            <a:ext cx="2710815" cy="1160780"/>
          </a:xfrm>
          <a:prstGeom prst="roundRect"/>
          <a:solidFill>
            <a:srgbClr val="EDEDED"/>
          </a:solidFill>
        </p:spPr>
      </p:pic>
      <p:pic>
        <p:nvPicPr>
          <p:cNvPr id="62" name="그림 33" descr="C:/Users/Admin1/AppData/Roaming/PolarisOffice/ETemp/24108_19847768/fImage8110111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4625"/>
            <a:ext cx="1280795" cy="1162050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46" descr="C:/Users/Admin1/AppData/Roaming/PolarisOffice/ETemp/24108_19847768/fImage7940120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00500"/>
            <a:ext cx="1278890" cy="1148715"/>
          </a:xfrm>
          <a:prstGeom prst="roundRect"/>
          <a:solidFill>
            <a:srgbClr val="EDEDED"/>
          </a:solidFill>
        </p:spPr>
      </p:pic>
      <p:pic>
        <p:nvPicPr>
          <p:cNvPr id="65" name="그림 47" descr="C:/Users/Admin1/AppData/Roaming/PolarisOffice/ETemp/24108_19847768/fImage6765121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0" y="3982720"/>
            <a:ext cx="2727325" cy="1173480"/>
          </a:xfrm>
          <a:prstGeom prst="roundRect"/>
          <a:solidFill>
            <a:srgbClr val="EDEDED"/>
          </a:solidFill>
        </p:spPr>
      </p:pic>
      <p:sp>
        <p:nvSpPr>
          <p:cNvPr id="66" name="텍스트 상자 52"/>
          <p:cNvSpPr txBox="1">
            <a:spLocks/>
          </p:cNvSpPr>
          <p:nvPr/>
        </p:nvSpPr>
        <p:spPr>
          <a:xfrm rot="0">
            <a:off x="6813550" y="522986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3"/>
          <p:cNvCxnSpPr/>
          <p:nvPr/>
        </p:nvCxnSpPr>
        <p:spPr>
          <a:xfrm rot="0">
            <a:off x="7923530" y="4182745"/>
            <a:ext cx="2927350" cy="658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9" name="그림 3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260" cy="1334135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 rot="0">
            <a:off x="1229360" y="288417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165" cy="13430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58995" y="45021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RayCast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"/>
          <p:cNvSpPr txBox="1">
            <a:spLocks/>
          </p:cNvSpPr>
          <p:nvPr/>
        </p:nvSpPr>
        <p:spPr>
          <a:xfrm rot="0">
            <a:off x="1229995" y="145478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함수는 3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차원 공간에서 </a:t>
            </a:r>
            <a:r>
              <a:rPr lang="ko-KR" sz="1800">
                <a:latin typeface="맑은 고딕" charset="0"/>
                <a:ea typeface="맑은 고딕" charset="0"/>
              </a:rPr>
              <a:t>특정한</a:t>
            </a:r>
            <a:r>
              <a:rPr sz="1800">
                <a:latin typeface="맑은 고딕" charset="0"/>
                <a:ea typeface="맑은 고딕" charset="0"/>
              </a:rPr>
              <a:t> 방향으로 광선을 발사하</a:t>
            </a:r>
            <a:r>
              <a:rPr lang="ko-KR" sz="1800">
                <a:latin typeface="맑은 고딕" charset="0"/>
                <a:ea typeface="맑은 고딕" charset="0"/>
              </a:rPr>
              <a:t>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5"/>
          <p:cNvSpPr txBox="1">
            <a:spLocks/>
          </p:cNvSpPr>
          <p:nvPr/>
        </p:nvSpPr>
        <p:spPr>
          <a:xfrm rot="0">
            <a:off x="1230630" y="503491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광선과 충돌한 오브젝트는</a:t>
            </a:r>
            <a:r>
              <a:rPr sz="1800">
                <a:latin typeface="맑은 고딕" charset="0"/>
                <a:ea typeface="맑은 고딕" charset="0"/>
              </a:rPr>
              <a:t> 콜라이더 컴포넌트를 가지고 있어야 </a:t>
            </a:r>
            <a:r>
              <a:rPr lang="ko-KR" sz="1800">
                <a:latin typeface="맑은 고딕" charset="0"/>
                <a:ea typeface="맑은 고딕" charset="0"/>
              </a:rPr>
              <a:t>감지할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6" descr="C:/Users/Admin1/AppData/Roaming/PolarisOffice/ETemp/21188_18992288/fImage3947599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2560320"/>
            <a:ext cx="4140835" cy="2303145"/>
          </a:xfrm>
          <a:prstGeom prst="roundRect"/>
          <a:solidFill>
            <a:srgbClr val="EDEDED"/>
          </a:solidFill>
        </p:spPr>
      </p:pic>
      <p:pic>
        <p:nvPicPr>
          <p:cNvPr id="64" name="그림 25" descr="C:/Users/Admin1/AppData/Roaming/PolarisOffice/ETemp/21188_18992288/fImage146483117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71750"/>
            <a:ext cx="4148455" cy="2459990"/>
          </a:xfrm>
          <a:prstGeom prst="roundRect"/>
          <a:solidFill>
            <a:srgbClr val="EDEDED"/>
          </a:solidFill>
        </p:spPr>
      </p:pic>
      <p:sp>
        <p:nvSpPr>
          <p:cNvPr id="65" name="텍스트 상자 26"/>
          <p:cNvSpPr txBox="1">
            <a:spLocks/>
          </p:cNvSpPr>
          <p:nvPr/>
        </p:nvSpPr>
        <p:spPr>
          <a:xfrm rot="0">
            <a:off x="6826885" y="1463675"/>
            <a:ext cx="4145280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sz="1800">
                <a:latin typeface="맑은 고딕" charset="0"/>
                <a:ea typeface="맑은 고딕" charset="0"/>
              </a:rPr>
              <a:t>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7"/>
          <p:cNvSpPr txBox="1">
            <a:spLocks/>
          </p:cNvSpPr>
          <p:nvPr/>
        </p:nvSpPr>
        <p:spPr>
          <a:xfrm rot="0">
            <a:off x="6812280" y="5274310"/>
            <a:ext cx="4159885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LayerMask의 경우 32 bit의 int 형으로 bit로 각각의 </a:t>
            </a:r>
            <a:r>
              <a:rPr lang="ko-KR"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44196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222375" y="1445895"/>
            <a:ext cx="41567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214120" y="5578475"/>
            <a:ext cx="4156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2" descr="C:/Users/Admin1/AppData/Roaming/PolarisOffice/ETemp/21188_18992288/fImage74123104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075" cy="2552700"/>
          </a:xfrm>
          <a:prstGeom prst="roundRect"/>
          <a:solidFill>
            <a:srgbClr val="EDEDED"/>
          </a:solidFill>
        </p:spPr>
      </p:pic>
      <p:pic>
        <p:nvPicPr>
          <p:cNvPr id="7" name="그림 21" descr="C:/Users/Admin1/AppData/Roaming/PolarisOffice/ETemp/21188_18992288/fImage57750266477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090" cy="1965325"/>
          </a:xfrm>
          <a:prstGeom prst="roundRect"/>
          <a:solidFill>
            <a:srgbClr val="EDEDED"/>
          </a:solidFill>
        </p:spPr>
      </p:pic>
      <p:sp>
        <p:nvSpPr>
          <p:cNvPr id="8" name="텍스트 상자 22"/>
          <p:cNvSpPr txBox="1">
            <a:spLocks/>
          </p:cNvSpPr>
          <p:nvPr/>
        </p:nvSpPr>
        <p:spPr>
          <a:xfrm rot="0">
            <a:off x="6816725" y="145732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 공간에서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변환한 다음 게임 오브젝트의 위치로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3"/>
          <p:cNvSpPr txBox="1">
            <a:spLocks/>
          </p:cNvSpPr>
          <p:nvPr/>
        </p:nvSpPr>
        <p:spPr>
          <a:xfrm rot="0">
            <a:off x="6814820" y="502856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