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29" r:id="rId22"/>
    <p:sldMasterId id="2147487030" r:id="rId24"/>
  </p:sldMasterIdLst>
  <p:notesMasterIdLst>
    <p:notesMasterId r:id="rId26"/>
  </p:notesMasterIdLst>
  <p:sldIdLst>
    <p:sldId id="309" r:id="rId28"/>
    <p:sldId id="325" r:id="rId29"/>
    <p:sldId id="326" r:id="rId30"/>
    <p:sldId id="327" r:id="rId31"/>
    <p:sldId id="32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slideMaster" Target="slideMasters/slideMaster2.xml"></Relationship><Relationship Id="rId26" Type="http://schemas.openxmlformats.org/officeDocument/2006/relationships/notesMaster" Target="notesMasters/notesMaster1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865505" y="0"/>
            <a:ext cx="3241040" cy="2617470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1595" cy="6616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2365375" y="2823845"/>
            <a:ext cx="5059045" cy="5619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Rect 0"/>
          <p:cNvCxnSpPr/>
          <p:nvPr/>
        </p:nvCxnSpPr>
        <p:spPr>
          <a:xfrm rot="0" flipV="1">
            <a:off x="4822825" y="1353820"/>
            <a:ext cx="7349490" cy="55124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10467340" y="4727575"/>
            <a:ext cx="1727835" cy="12960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 flipV="1">
            <a:off x="17145" y="4399280"/>
            <a:ext cx="3289935" cy="246761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t 0"/>
          <p:cNvCxnSpPr/>
          <p:nvPr/>
        </p:nvCxnSpPr>
        <p:spPr>
          <a:xfrm rot="0" flipV="1">
            <a:off x="10291445" y="-63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-15875" y="2140585"/>
            <a:ext cx="3455670" cy="259207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741045" y="0"/>
            <a:ext cx="2161540" cy="165608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10280" y="2135505"/>
            <a:ext cx="7990205" cy="38207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39495" y="1428750"/>
            <a:ext cx="10311130" cy="45466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950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685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Rect 0"/>
          <p:cNvCxnSpPr/>
          <p:nvPr/>
        </p:nvCxnSpPr>
        <p:spPr>
          <a:xfrm rot="0" flipV="1">
            <a:off x="9808845" y="5441315"/>
            <a:ext cx="1909445" cy="143256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1049655" y="1825625"/>
            <a:ext cx="5178425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309995" y="1825625"/>
            <a:ext cx="5046345" cy="43541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61085" y="1681480"/>
            <a:ext cx="5045710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1061085" y="2505075"/>
            <a:ext cx="5045710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276340" y="1681480"/>
            <a:ext cx="5081905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276340" y="2505075"/>
            <a:ext cx="5081905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4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6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733425"/>
            <a:ext cx="6175375" cy="51301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733425"/>
            <a:ext cx="6175375" cy="5130165"/>
          </a:xfrm>
          <a:prstGeom prst="rect"/>
        </p:spPr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7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1028700" y="1816100"/>
            <a:ext cx="10328275" cy="43541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latinLnBrk="0"/>
            <a:r>
              <a:rPr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latinLnBrk="0"/>
            <a:r>
              <a:rPr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019" r:id="rId1"/>
    <p:sldLayoutId id="2147487020" r:id="rId2"/>
    <p:sldLayoutId id="2147487021" r:id="rId3"/>
    <p:sldLayoutId id="2147487022" r:id="rId4"/>
    <p:sldLayoutId id="2147487023" r:id="rId5"/>
    <p:sldLayoutId id="2147487024" r:id="rId6"/>
    <p:sldLayoutId id="2147487025" r:id="rId7"/>
    <p:sldLayoutId id="2147487026" r:id="rId8"/>
    <p:sldLayoutId id="2147487027" r:id="rId9"/>
    <p:sldLayoutId id="214748702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4" Type="http://schemas.openxmlformats.org/officeDocument/2006/relationships/image" Target="../media/fImage20639540941.png"></Relationship><Relationship Id="rId15" Type="http://schemas.openxmlformats.org/officeDocument/2006/relationships/image" Target="../media/fImage221224118467.png"></Relationship><Relationship Id="rId16" Type="http://schemas.openxmlformats.org/officeDocument/2006/relationships/image" Target="../media/fImage235094136334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61374016500.png"></Relationship><Relationship Id="rId3" Type="http://schemas.openxmlformats.org/officeDocument/2006/relationships/image" Target="../media/fImage33014029169.png"></Relationship><Relationship Id="rId4" Type="http://schemas.openxmlformats.org/officeDocument/2006/relationships/image" Target="../media/fImage27269416572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251804271478.png"></Relationship><Relationship Id="rId3" Type="http://schemas.openxmlformats.org/officeDocument/2006/relationships/image" Target="../media/fImage129644289358.png"></Relationship><Relationship Id="rId4" Type="http://schemas.openxmlformats.org/officeDocument/2006/relationships/image" Target="../media/fImage330254316962.png"></Relationship><Relationship Id="rId5" Type="http://schemas.openxmlformats.org/officeDocument/2006/relationships/image" Target="../media/fImage22144414464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15504435705.png"></Relationship><Relationship Id="rId3" Type="http://schemas.openxmlformats.org/officeDocument/2006/relationships/image" Target="../media/fImage25224448145.png"></Relationship><Relationship Id="rId4" Type="http://schemas.openxmlformats.org/officeDocument/2006/relationships/image" Target="../media/fImage115414553281.png"></Relationship><Relationship Id="rId5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19634546827.png"></Relationship><Relationship Id="rId3" Type="http://schemas.openxmlformats.org/officeDocument/2006/relationships/image" Target="../media/fImage159284579961.png"></Relationship><Relationship Id="rId4" Type="http://schemas.openxmlformats.org/officeDocument/2006/relationships/image" Target="../media/fImage18500461491.png"></Relationship><Relationship Id="rId5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"/>
          <p:cNvSpPr txBox="1">
            <a:spLocks/>
          </p:cNvSpPr>
          <p:nvPr/>
        </p:nvSpPr>
        <p:spPr>
          <a:xfrm rot="0">
            <a:off x="1221105" y="5511800"/>
            <a:ext cx="41554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PlayFab 사이트에 접속하여 PlayFab에 로그인합니다.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" descr="C:/Users/Admin1/AppData/Roaming/PolarisOffice/ETemp/17812_20832336/fImage206395409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740785"/>
            <a:ext cx="4146550" cy="1696720"/>
          </a:xfrm>
          <a:prstGeom prst="rect"/>
          <a:noFill/>
        </p:spPr>
      </p:pic>
      <p:sp>
        <p:nvSpPr>
          <p:cNvPr id="40" name="텍스트 상자 4"/>
          <p:cNvSpPr txBox="1">
            <a:spLocks/>
          </p:cNvSpPr>
          <p:nvPr/>
        </p:nvSpPr>
        <p:spPr>
          <a:xfrm rot="0">
            <a:off x="1230630" y="268033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5" descr="C:/Users/Admin1/AppData/Roaming/PolarisOffice/ETemp/17812_20832336/fImage22122411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13815"/>
            <a:ext cx="4140200" cy="1273175"/>
          </a:xfrm>
          <a:prstGeom prst="roundRect"/>
          <a:solidFill>
            <a:srgbClr val="EDEDED"/>
          </a:solidFill>
        </p:spPr>
      </p:pic>
      <p:sp>
        <p:nvSpPr>
          <p:cNvPr id="42" name="텍스트 상자 8"/>
          <p:cNvSpPr txBox="1">
            <a:spLocks/>
          </p:cNvSpPr>
          <p:nvPr/>
        </p:nvSpPr>
        <p:spPr>
          <a:xfrm rot="0">
            <a:off x="6824980" y="551434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PlayFab에 전자 메일 주소와 암호를 입력하고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9" descr="C:/Users/Admin1/AppData/Roaming/PolarisOffice/ETemp/17812_20832336/fImage23509413633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13180"/>
            <a:ext cx="4124325" cy="4041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25645" y="47625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튜토리얼</a:t>
            </a: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3" name="Picture " descr="C:/Users/Admin1/AppData/Roaming/PolarisOffice/ETemp/17812_20832336/fImage16137401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040"/>
            <a:ext cx="2171065" cy="3775075"/>
          </a:xfrm>
          <a:prstGeom prst="roundRect"/>
          <a:solidFill>
            <a:srgbClr val="EDEDED"/>
          </a:solidFill>
        </p:spPr>
      </p:pic>
      <p:pic>
        <p:nvPicPr>
          <p:cNvPr id="84" name="Picture " descr="C:/Users/Admin1/AppData/Roaming/PolarisOffice/ETemp/17812_20832336/fImage3301402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57600" y="2302510"/>
            <a:ext cx="1737995" cy="211201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1230630" y="545338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고</a:t>
            </a: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Game DB에 설정을 선택한 다음 타이틀 설정을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6" descr="C:/Users/Admin1/AppData/Roaming/PolarisOffice/ETemp/17812_20832336/fImage27269416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62405"/>
            <a:ext cx="4124325" cy="3775710"/>
          </a:xfrm>
          <a:prstGeom prst="rect"/>
          <a:noFill/>
        </p:spPr>
      </p:pic>
      <p:sp>
        <p:nvSpPr>
          <p:cNvPr id="87" name="텍스트 상자 22"/>
          <p:cNvSpPr txBox="1">
            <a:spLocks/>
          </p:cNvSpPr>
          <p:nvPr/>
        </p:nvSpPr>
        <p:spPr>
          <a:xfrm rot="0">
            <a:off x="6833235" y="545846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마지막으로</a:t>
            </a: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타이틀 설정에서 API 기능을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25645" y="47625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튜토리얼</a:t>
            </a: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22375" y="527050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이제 API 기능에서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클라이언트가 플레이어의 통계를 게시할 수 있도록 허용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를 선택하고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6833235" y="4161790"/>
            <a:ext cx="41408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그다음 빈 게임 오브젝트를 생성하고 User Interface Manager라는 이름으로 정의합니다.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그리고 UIManager 스크립트를 생성하고 USer Interface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24" descr="C:/Users/Admin1/AppData/Roaming/PolarisOffice/ETemp/17812_20832336/fImage2518042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4785"/>
            <a:ext cx="4148455" cy="3674745"/>
          </a:xfrm>
          <a:prstGeom prst="rect"/>
          <a:noFill/>
        </p:spPr>
      </p:pic>
      <p:pic>
        <p:nvPicPr>
          <p:cNvPr id="89" name="그림 26" descr="C:/Users/Admin1/AppData/Roaming/PolarisOffice/ETemp/17812_20832336/fImage12964428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1670" y="1447165"/>
            <a:ext cx="1414145" cy="1537970"/>
          </a:xfrm>
          <a:prstGeom prst="roundRect"/>
          <a:solidFill>
            <a:srgbClr val="EDEDED"/>
          </a:solidFill>
        </p:spPr>
      </p:pic>
      <p:pic>
        <p:nvPicPr>
          <p:cNvPr id="90" name="그림 30" descr="C:/Users/Admin1/AppData/Roaming/PolarisOffice/ETemp/17812_20832336/fImage33025431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6530"/>
            <a:ext cx="2480310" cy="2510790"/>
          </a:xfrm>
          <a:prstGeom prst="roundRect"/>
          <a:solidFill>
            <a:srgbClr val="EDEDED"/>
          </a:solidFill>
        </p:spPr>
      </p:pic>
      <p:pic>
        <p:nvPicPr>
          <p:cNvPr id="91" name="그림 31" descr="C:/Users/Admin1/AppData/Roaming/PolarisOffice/ETemp/17812_20832336/fImage2214441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215" y="3375025"/>
            <a:ext cx="558165" cy="582930"/>
          </a:xfrm>
          <a:prstGeom prst="roundRect"/>
          <a:solidFill>
            <a:srgbClr val="EDEDED"/>
          </a:solidFill>
        </p:spPr>
      </p:pic>
      <p:cxnSp>
        <p:nvCxnSpPr>
          <p:cNvPr id="92" name="도형 34"/>
          <p:cNvCxnSpPr>
            <a:stCxn id="91" idx="0"/>
            <a:endCxn id="89" idx="2"/>
          </p:cNvCxnSpPr>
          <p:nvPr/>
        </p:nvCxnSpPr>
        <p:spPr>
          <a:xfrm rot="0" flipV="1">
            <a:off x="10253980" y="2984500"/>
            <a:ext cx="5080" cy="3911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25645" y="47625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튜토리얼</a:t>
            </a: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30630" y="4247515"/>
            <a:ext cx="41319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그런 다음 UIManager 스크립트에서 IPunObservable 클래스를 추가적으로 상속합니다.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그러고 나서 UIManager를 전역변수로 설정하고 score 변수와 텍스트 변수를 선언합니다.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6833235" y="289814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이제 Awake( ) 함수에서 UIManager가 없다면 자신을 넣어주도록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35" descr="C:/Users/Admin1/AppData/Roaming/PolarisOffice/ETemp/17812_20832336/fImage1155044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62405"/>
            <a:ext cx="4140200" cy="2620010"/>
          </a:xfrm>
          <a:prstGeom prst="roundRect"/>
          <a:solidFill>
            <a:srgbClr val="EDEDED"/>
          </a:solidFill>
        </p:spPr>
      </p:pic>
      <p:pic>
        <p:nvPicPr>
          <p:cNvPr id="92" name="그림 40" descr="C:/Users/Admin1/AppData/Roaming/PolarisOffice/ETemp/17812_20832336/fImage2522444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66215"/>
            <a:ext cx="4141470" cy="1319530"/>
          </a:xfrm>
          <a:prstGeom prst="roundRect"/>
          <a:solidFill>
            <a:srgbClr val="EDEDED"/>
          </a:solidFill>
        </p:spPr>
      </p:pic>
      <p:pic>
        <p:nvPicPr>
          <p:cNvPr id="93" name="그림 53" descr="C:/Users/Admin1/AppData/Roaming/PolarisOffice/ETemp/17812_20832336/fImage11541455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956685"/>
            <a:ext cx="4145915" cy="1314450"/>
          </a:xfrm>
          <a:prstGeom prst="roundRect"/>
          <a:solidFill>
            <a:srgbClr val="EDEDED"/>
          </a:solidFill>
        </p:spPr>
      </p:pic>
      <p:sp>
        <p:nvSpPr>
          <p:cNvPr id="94" name="텍스트 상자 56"/>
          <p:cNvSpPr txBox="1">
            <a:spLocks/>
          </p:cNvSpPr>
          <p:nvPr/>
        </p:nvSpPr>
        <p:spPr>
          <a:xfrm rot="0">
            <a:off x="6838315" y="535559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그다음 User Interface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276090" y="476250"/>
            <a:ext cx="36468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튜토리얼</a:t>
            </a: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30630" y="3906520"/>
            <a:ext cx="41236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그리고 Photon View 데이터를 실시간으로 동기화하기 위해 OnPhotonSerializeView( ) 함수를 선언합니다.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그런 다음 네트워크에 데이터를 보내고, 원격 오브젝트가 받을 수 있도록 설정합니다.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3" name="그림 48" descr="C:/Users/Admin1/AppData/Roaming/PolarisOffice/ETemp/17812_20832336/fImage11963454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1454785"/>
            <a:ext cx="4135755" cy="2336800"/>
          </a:xfrm>
          <a:prstGeom prst="rect"/>
          <a:noFill/>
        </p:spPr>
      </p:pic>
      <p:pic>
        <p:nvPicPr>
          <p:cNvPr id="94" name="그림 59" descr="C:/Users/Admin1/AppData/Roaming/PolarisOffice/ETemp/17812_20832336/fImage15928457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8485" y="2120265"/>
            <a:ext cx="1471930" cy="2311400"/>
          </a:xfrm>
          <a:prstGeom prst="roundRect"/>
          <a:solidFill>
            <a:srgbClr val="EDEDED"/>
          </a:solidFill>
        </p:spPr>
      </p:pic>
      <p:sp>
        <p:nvSpPr>
          <p:cNvPr id="95" name="텍스트 상자 62"/>
          <p:cNvSpPr txBox="1">
            <a:spLocks/>
          </p:cNvSpPr>
          <p:nvPr/>
        </p:nvSpPr>
        <p:spPr>
          <a:xfrm rot="0">
            <a:off x="6824980" y="5291455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그러고 나서 UI에 Image를 생성한 다음 Score Panel이라는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64" descr="C:/Users/Admin1/AppData/Roaming/PolarisOffice/ETemp/17812_20832336/fImage18500461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6530"/>
            <a:ext cx="2503170" cy="3641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