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66" r:id="rId12"/>
  </p:sldMasterIdLst>
  <p:notesMasterIdLst>
    <p:notesMasterId r:id="rId14"/>
  </p:notesMasterIdLst>
  <p:sldIdLst>
    <p:sldId id="303" r:id="rId16"/>
    <p:sldId id="315" r:id="rId17"/>
    <p:sldId id="317" r:id="rId18"/>
    <p:sldId id="320" r:id="rId19"/>
    <p:sldId id="316" r:id="rId20"/>
    <p:sldId id="318" r:id="rId21"/>
    <p:sldId id="314" r:id="rId22"/>
    <p:sldId id="319" r:id="rId23"/>
    <p:sldId id="322" r:id="rId24"/>
    <p:sldId id="323" r:id="rId25"/>
    <p:sldId id="324" r:id="rId26"/>
    <p:sldId id="325" r:id="rId27"/>
    <p:sldId id="326" r:id="rId28"/>
    <p:sldId id="327" r:id="rId29"/>
    <p:sldId id="32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596962.png"></Relationship><Relationship Id="rId3" Type="http://schemas.openxmlformats.org/officeDocument/2006/relationships/image" Target="../media/fImage128912794464.png"></Relationship><Relationship Id="rId4" Type="http://schemas.openxmlformats.org/officeDocument/2006/relationships/image" Target="../media/fImage30172825705.png"></Relationship><Relationship Id="rId5" Type="http://schemas.openxmlformats.org/officeDocument/2006/relationships/image" Target="../media/fImage55662838145.png"></Relationship><Relationship Id="rId6" Type="http://schemas.openxmlformats.org/officeDocument/2006/relationships/image" Target="../media/fImage94582843281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8223006827.png"></Relationship><Relationship Id="rId3" Type="http://schemas.openxmlformats.org/officeDocument/2006/relationships/image" Target="../media/fImage114453019961.png"></Relationship><Relationship Id="rId4" Type="http://schemas.openxmlformats.org/officeDocument/2006/relationships/image" Target="../media/fImage16075303491.png"></Relationship><Relationship Id="rId5" Type="http://schemas.openxmlformats.org/officeDocument/2006/relationships/image" Target="../media/fImage195603042995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30252115705.png"></Relationship><Relationship Id="rId3" Type="http://schemas.openxmlformats.org/officeDocument/2006/relationships/image" Target="../media/fImage121203211942.png"></Relationship><Relationship Id="rId4" Type="http://schemas.openxmlformats.org/officeDocument/2006/relationships/image" Target="../media/fImage22353224827.png"></Relationship><Relationship Id="rId5" Type="http://schemas.openxmlformats.org/officeDocument/2006/relationships/image" Target="../media/fImage74723245436.png"></Relationship><Relationship Id="rId6" Type="http://schemas.openxmlformats.org/officeDocument/2006/relationships/image" Target="../media/fImage11313327239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198343460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14240346390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7012357153.png"></Relationship><Relationship Id="rId3" Type="http://schemas.openxmlformats.org/officeDocument/2006/relationships/image" Target="../media/fImage14240358292.png"></Relationship><Relationship Id="rId4" Type="http://schemas.openxmlformats.org/officeDocument/2006/relationships/image" Target="../media/fImage164213592382.png"></Relationship><Relationship Id="rId5" Type="http://schemas.openxmlformats.org/officeDocument/2006/relationships/image" Target="../media/fImage11894360742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3413958716.png"></Relationship><Relationship Id="rId3" Type="http://schemas.openxmlformats.org/officeDocument/2006/relationships/image" Target="../media/fImage114143969718.png"></Relationship><Relationship Id="rId4" Type="http://schemas.openxmlformats.org/officeDocument/2006/relationships/image" Target="../media/fImage113473979895.png"></Relationship><Relationship Id="rId5" Type="http://schemas.openxmlformats.org/officeDocument/2006/relationships/image" Target="../media/fImage113053985447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97493564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1928117041.png"></Relationship><Relationship Id="rId10" Type="http://schemas.openxmlformats.org/officeDocument/2006/relationships/image" Target="../media/fImage9234265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image" Target="../media/fImage113352608467.png"></Relationship><Relationship Id="rId12" Type="http://schemas.openxmlformats.org/officeDocument/2006/relationships/image" Target="../media/fImage127332646334.png"></Relationship><Relationship Id="rId13" Type="http://schemas.openxmlformats.org/officeDocument/2006/relationships/image" Target="../media/fImage119382726500.png"></Relationship><Relationship Id="rId14" Type="http://schemas.openxmlformats.org/officeDocument/2006/relationships/image" Target="../media/fImage223252759169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image" Target="../media/fImage100302685724.png"></Relationship><Relationship Id="rId11" Type="http://schemas.openxmlformats.org/officeDocument/2006/relationships/image" Target="../media/fImage17337189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64291715724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image" Target="../media/fImage603472316500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9" Type="http://schemas.openxmlformats.org/officeDocument/2006/relationships/image" Target="../media/fImage150362771478.png"></Relationship><Relationship Id="rId10" Type="http://schemas.openxmlformats.org/officeDocument/2006/relationships/image" Target="../media/fImage135102789358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168140"/>
            <a:ext cx="41865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On 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526732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13205"/>
            <a:ext cx="2527300" cy="3508375"/>
          </a:xfrm>
          <a:prstGeom prst="roundRect"/>
          <a:solidFill>
            <a:srgbClr val="EDEDED"/>
          </a:solidFill>
        </p:spPr>
      </p:pic>
      <p:pic>
        <p:nvPicPr>
          <p:cNvPr id="49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0495" y="2002790"/>
            <a:ext cx="1426845" cy="2536825"/>
          </a:xfrm>
          <a:prstGeom prst="roundRect"/>
          <a:solidFill>
            <a:srgbClr val="EDEDED"/>
          </a:solidFill>
        </p:spPr>
      </p:pic>
      <p:pic>
        <p:nvPicPr>
          <p:cNvPr id="50" name="그림 4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524635"/>
            <a:ext cx="2710815" cy="1202690"/>
          </a:xfrm>
          <a:prstGeom prst="roundRect"/>
          <a:solidFill>
            <a:srgbClr val="EDEDED"/>
          </a:solidFill>
        </p:spPr>
      </p:pic>
      <p:pic>
        <p:nvPicPr>
          <p:cNvPr id="51" name="그림 4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2884805"/>
            <a:ext cx="2686050" cy="1106170"/>
          </a:xfrm>
          <a:prstGeom prst="roundRect"/>
          <a:solidFill>
            <a:srgbClr val="EDEDED"/>
          </a:solidFill>
        </p:spPr>
      </p:pic>
      <p:pic>
        <p:nvPicPr>
          <p:cNvPr id="52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513205"/>
            <a:ext cx="1330325" cy="2477770"/>
          </a:xfrm>
          <a:prstGeom prst="roundRect"/>
          <a:solidFill>
            <a:srgbClr val="EDEDED"/>
          </a:solidFill>
        </p:spPr>
      </p:pic>
      <p:cxnSp>
        <p:nvCxnSpPr>
          <p:cNvPr id="53" name="도형 48"/>
          <p:cNvCxnSpPr/>
          <p:nvPr/>
        </p:nvCxnSpPr>
        <p:spPr>
          <a:xfrm rot="0">
            <a:off x="7739380" y="2602230"/>
            <a:ext cx="1306195" cy="95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525645" y="467995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991100"/>
            <a:ext cx="4171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 </a:t>
            </a:r>
            <a:r>
              <a:rPr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트에 있는 Source Image에 Home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2806700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lang="ko-KR" sz="1800">
                <a:latin typeface="맑은 고딕" charset="0"/>
                <a:ea typeface="맑은 고딕" charset="0"/>
              </a:rPr>
              <a:t>ExitGame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8455" cy="1289050"/>
          </a:xfrm>
          <a:prstGeom prst="roundRect"/>
          <a:solidFill>
            <a:srgbClr val="EDEDED"/>
          </a:solidFill>
        </p:spPr>
      </p:pic>
      <p:pic>
        <p:nvPicPr>
          <p:cNvPr id="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74415"/>
            <a:ext cx="4138930" cy="1623695"/>
          </a:xfrm>
          <a:prstGeom prst="roundRect"/>
          <a:solidFill>
            <a:srgbClr val="EDEDED"/>
          </a:solidFill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230630" y="528066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 Button 오브젝트의 앵커를 지정하고,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195195"/>
          </a:xfrm>
          <a:prstGeom prst="roundRect"/>
          <a:solidFill>
            <a:srgbClr val="EDEDED"/>
          </a:solidFill>
        </p:spPr>
      </p:pic>
      <p:pic>
        <p:nvPicPr>
          <p:cNvPr id="58" name="그림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3840480"/>
            <a:ext cx="4165600" cy="1064895"/>
          </a:xfrm>
          <a:prstGeom prst="roundRect"/>
          <a:solidFill>
            <a:srgbClr val="EDEDED"/>
          </a:solidFill>
        </p:spPr>
      </p:pic>
      <p:cxnSp>
        <p:nvCxnSpPr>
          <p:cNvPr id="59" name="도형 62"/>
          <p:cNvCxnSpPr/>
          <p:nvPr/>
        </p:nvCxnSpPr>
        <p:spPr>
          <a:xfrm rot="0" flipV="1">
            <a:off x="8147050" y="1779270"/>
            <a:ext cx="2685415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8470" y="5547995"/>
            <a:ext cx="41821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CreateCrystal 스크립트에서 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861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Create Crystal이라는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CreateCrystal 스크립트를 생성하여 Create Crystal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38275"/>
            <a:ext cx="2439035" cy="2502535"/>
          </a:xfrm>
          <a:prstGeom prst="roundRect"/>
          <a:solidFill>
            <a:srgbClr val="EDEDED"/>
          </a:solidFill>
        </p:spPr>
      </p:pic>
      <p:pic>
        <p:nvPicPr>
          <p:cNvPr id="61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438275"/>
            <a:ext cx="1455420" cy="1388745"/>
          </a:xfrm>
          <a:prstGeom prst="roundRect"/>
          <a:solidFill>
            <a:srgbClr val="EDEDED"/>
          </a:solidFill>
        </p:spPr>
      </p:pic>
      <p:pic>
        <p:nvPicPr>
          <p:cNvPr id="62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805" y="3242310"/>
            <a:ext cx="686435" cy="706755"/>
          </a:xfrm>
          <a:prstGeom prst="roundRect"/>
          <a:solidFill>
            <a:srgbClr val="EDEDED"/>
          </a:solidFill>
        </p:spPr>
      </p:pic>
      <p:cxnSp>
        <p:nvCxnSpPr>
          <p:cNvPr id="63" name="도형 70"/>
          <p:cNvCxnSpPr>
            <a:stCxn id="62" idx="0"/>
            <a:endCxn id="61" idx="2"/>
          </p:cNvCxnSpPr>
          <p:nvPr/>
        </p:nvCxnSpPr>
        <p:spPr>
          <a:xfrm rot="0" flipV="1">
            <a:off x="4624705" y="2826385"/>
            <a:ext cx="1016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53205"/>
            <a:ext cx="4131945" cy="1392555"/>
          </a:xfrm>
          <a:prstGeom prst="roundRect"/>
          <a:solidFill>
            <a:srgbClr val="EDEDED"/>
          </a:solidFill>
        </p:spPr>
      </p:pic>
      <p:pic>
        <p:nvPicPr>
          <p:cNvPr id="65" name="그림 7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31925"/>
            <a:ext cx="4150360" cy="1636395"/>
          </a:xfrm>
          <a:prstGeom prst="roundRect"/>
          <a:solidFill>
            <a:srgbClr val="EDEDED"/>
          </a:solidFill>
        </p:spPr>
      </p:pic>
      <p:sp>
        <p:nvSpPr>
          <p:cNvPr id="66" name="텍스트 상자 78"/>
          <p:cNvSpPr txBox="1">
            <a:spLocks/>
          </p:cNvSpPr>
          <p:nvPr/>
        </p:nvSpPr>
        <p:spPr>
          <a:xfrm rot="0">
            <a:off x="6805295" y="3200400"/>
            <a:ext cx="4147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Crystal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0215" y="4151630"/>
            <a:ext cx="4182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98221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마스터 클라이언트에서만 ObjectCreation( ) 코루틴 함수로 5초 마다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8910"/>
            <a:ext cx="4148455" cy="3391535"/>
          </a:xfrm>
          <a:prstGeom prst="rect"/>
          <a:noFill/>
        </p:spPr>
      </p:pic>
      <p:pic>
        <p:nvPicPr>
          <p:cNvPr id="69" name="그림 8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38275"/>
            <a:ext cx="2411095" cy="2552700"/>
          </a:xfrm>
          <a:prstGeom prst="roundRect"/>
          <a:solidFill>
            <a:srgbClr val="EDEDED"/>
          </a:solidFill>
        </p:spPr>
      </p:pic>
      <p:pic>
        <p:nvPicPr>
          <p:cNvPr id="70" name="그림 8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704340"/>
            <a:ext cx="1588770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791960" y="3054350"/>
            <a:ext cx="41567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Crystal 오브젝트에 있는 CreateCrystal 스크립트의 Point를 4개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Element 2에는 Third Point를 넣어준 다음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527304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아까 생성한 4개의 빈 게임 오브젝트를 선택하고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7460" y="2185670"/>
            <a:ext cx="1571625" cy="2479040"/>
          </a:xfrm>
          <a:prstGeom prst="roundRect"/>
          <a:solidFill>
            <a:srgbClr val="EDEDED"/>
          </a:solidFill>
        </p:spPr>
      </p:pic>
      <p:pic>
        <p:nvPicPr>
          <p:cNvPr id="72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1430020"/>
            <a:ext cx="2414270" cy="3633470"/>
          </a:xfrm>
          <a:prstGeom prst="roundRect"/>
          <a:solidFill>
            <a:srgbClr val="EDEDED"/>
          </a:solidFill>
        </p:spPr>
      </p:pic>
      <p:pic>
        <p:nvPicPr>
          <p:cNvPr id="73" name="그림 9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8490" y="1440180"/>
            <a:ext cx="2719070" cy="1486535"/>
          </a:xfrm>
          <a:prstGeom prst="roundRect"/>
          <a:solidFill>
            <a:srgbClr val="EDEDED"/>
          </a:solidFill>
        </p:spPr>
      </p:pic>
      <p:pic>
        <p:nvPicPr>
          <p:cNvPr id="74" name="그림 9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30020"/>
            <a:ext cx="1322070" cy="1501775"/>
          </a:xfrm>
          <a:prstGeom prst="roundRect"/>
          <a:solidFill>
            <a:srgbClr val="EDEDED"/>
          </a:solidFill>
        </p:spPr>
      </p:pic>
      <p:cxnSp>
        <p:nvCxnSpPr>
          <p:cNvPr id="75" name="도형 102"/>
          <p:cNvCxnSpPr/>
          <p:nvPr/>
        </p:nvCxnSpPr>
        <p:spPr>
          <a:xfrm rot="0" flipV="1">
            <a:off x="7498715" y="2103120"/>
            <a:ext cx="332549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03"/>
          <p:cNvCxnSpPr/>
          <p:nvPr/>
        </p:nvCxnSpPr>
        <p:spPr>
          <a:xfrm rot="0" flipV="1">
            <a:off x="7656195" y="2244725"/>
            <a:ext cx="3176270" cy="407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04"/>
          <p:cNvCxnSpPr/>
          <p:nvPr/>
        </p:nvCxnSpPr>
        <p:spPr>
          <a:xfrm rot="0" flipV="1">
            <a:off x="7556500" y="2419350"/>
            <a:ext cx="3267710" cy="340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05"/>
          <p:cNvCxnSpPr/>
          <p:nvPr/>
        </p:nvCxnSpPr>
        <p:spPr>
          <a:xfrm rot="0" flipV="1">
            <a:off x="7523480" y="2568575"/>
            <a:ext cx="3308985" cy="299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925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1765"/>
            <a:ext cx="2020570" cy="1211580"/>
          </a:xfrm>
          <a:prstGeom prst="roundRect"/>
          <a:solidFill>
            <a:srgbClr val="EDEDED"/>
          </a:solidFill>
        </p:spPr>
      </p:pic>
      <p:pic>
        <p:nvPicPr>
          <p:cNvPr id="8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2005" y="1421765"/>
            <a:ext cx="2037080" cy="1214120"/>
          </a:xfrm>
          <a:prstGeom prst="roundRect"/>
          <a:solidFill>
            <a:srgbClr val="EDEDED"/>
          </a:solidFill>
        </p:spPr>
      </p:pic>
      <p:pic>
        <p:nvPicPr>
          <p:cNvPr id="8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2826385"/>
            <a:ext cx="2022475" cy="1197610"/>
          </a:xfrm>
          <a:prstGeom prst="roundRect"/>
          <a:solidFill>
            <a:srgbClr val="EDEDED"/>
          </a:solidFill>
        </p:spPr>
      </p:pic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0260" y="2836545"/>
            <a:ext cx="2028825" cy="1187450"/>
          </a:xfrm>
          <a:prstGeom prst="roundRect"/>
          <a:solidFill>
            <a:srgbClr val="EDEDED"/>
          </a:solidFill>
        </p:spPr>
      </p:pic>
      <p:sp>
        <p:nvSpPr>
          <p:cNvPr id="85" name="Rect 0"/>
          <p:cNvSpPr txBox="1">
            <a:spLocks/>
          </p:cNvSpPr>
          <p:nvPr/>
        </p:nvSpPr>
        <p:spPr>
          <a:xfrm rot="0">
            <a:off x="6807835" y="3608070"/>
            <a:ext cx="41579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스크립트에서 OnTriggerEnter(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Crystal(Clone)이라는 오브젝트와 충돌했을 때 PhotonView ID를 통해 충돌한 오브젝트가 자신이라면 캐릭터와 충돌한 오브젝트를 삭제하도록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" descr="C:/Users/Admin1/AppData/Roaming/PolarisOffice/ETemp/23364_9930448/fImage9749356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087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2587625" cy="369252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159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3415" y="2144395"/>
            <a:ext cx="1405890" cy="234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518287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View에 Content의 하위 오브젝트로 Text를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2435" y="2780665"/>
            <a:ext cx="41922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오브젝트를 Resources 폴더에 넣고 프리팹으로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9905" y="1355090"/>
            <a:ext cx="2840990" cy="1289050"/>
          </a:xfrm>
          <a:prstGeom prst="roundRect"/>
          <a:solidFill>
            <a:srgbClr val="EDEDED"/>
          </a:solidFill>
        </p:spPr>
      </p:pic>
      <p:pic>
        <p:nvPicPr>
          <p:cNvPr id="18" name="그림 3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540760"/>
            <a:ext cx="2722245" cy="1572260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3542030"/>
            <a:ext cx="1381125" cy="1579245"/>
          </a:xfrm>
          <a:prstGeom prst="roundRect"/>
          <a:solidFill>
            <a:srgbClr val="EDEDED"/>
          </a:solidFill>
        </p:spPr>
      </p:pic>
      <p:pic>
        <p:nvPicPr>
          <p:cNvPr id="2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1365250"/>
            <a:ext cx="1231265" cy="128714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681595" y="2410460"/>
            <a:ext cx="1454785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028190"/>
            <a:ext cx="1347470" cy="2270125"/>
          </a:xfrm>
          <a:prstGeom prst="roundRect"/>
          <a:solidFill>
            <a:srgbClr val="EDEDED"/>
          </a:solidFill>
        </p:spPr>
      </p:pic>
      <p:pic>
        <p:nvPicPr>
          <p:cNvPr id="23" name="그림 2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63345"/>
            <a:ext cx="2627630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4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494280" cy="3870960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UI에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1125"/>
            <a:ext cx="4131945" cy="1204595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237615" y="265747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0" y="2144395"/>
            <a:ext cx="1455420" cy="2353945"/>
          </a:xfrm>
          <a:prstGeom prst="roundRect"/>
          <a:solidFill>
            <a:srgbClr val="EDEDED"/>
          </a:solidFill>
        </p:spPr>
      </p:pic>
      <p:pic>
        <p:nvPicPr>
          <p:cNvPr id="15" name="그림 2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426460"/>
            <a:ext cx="4131945" cy="1960880"/>
          </a:xfrm>
          <a:prstGeom prst="roundRect"/>
          <a:solidFill>
            <a:srgbClr val="EDEDED"/>
          </a:solidFill>
        </p:spPr>
      </p:pic>
      <p:sp>
        <p:nvSpPr>
          <p:cNvPr id="16" name="텍스트 상자 23"/>
          <p:cNvSpPr txBox="1">
            <a:spLocks/>
          </p:cNvSpPr>
          <p:nvPr/>
        </p:nvSpPr>
        <p:spPr>
          <a:xfrm rot="0">
            <a:off x="1233170" y="5535930"/>
            <a:ext cx="412940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291840"/>
            <a:ext cx="4107815" cy="1106170"/>
          </a:xfrm>
          <a:prstGeom prst="roundRect"/>
          <a:solidFill>
            <a:srgbClr val="EDEDED"/>
          </a:solidFill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1014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컴포넌트의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1255395"/>
            <a:ext cx="4099560" cy="1906270"/>
          </a:xfrm>
          <a:prstGeom prst="roundRect"/>
          <a:solidFill>
            <a:srgbClr val="EDEDED"/>
          </a:solidFill>
        </p:spPr>
      </p:pic>
      <p:sp>
        <p:nvSpPr>
          <p:cNvPr id="12" name="텍스트 상자 17"/>
          <p:cNvSpPr txBox="1">
            <a:spLocks/>
          </p:cNvSpPr>
          <p:nvPr/>
        </p:nvSpPr>
        <p:spPr>
          <a:xfrm rot="0">
            <a:off x="1238885" y="534035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0490"/>
            <a:ext cx="4126230" cy="376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4127500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생성하고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5300" y="3183890"/>
            <a:ext cx="608330" cy="688975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13940" cy="25768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408805"/>
            <a:ext cx="4030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0" y="1313180"/>
            <a:ext cx="1531620" cy="143954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2090"/>
            <a:ext cx="2540" cy="432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820" cy="2882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429125"/>
            <a:ext cx="41344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채팅 UI를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채팅 UI의 위치를 content 오브젝트의 하위 오브젝트로 설정하고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75450" y="3874770"/>
            <a:ext cx="41821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Update()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채팅을 입력하고 Enter Key를 누르는 순간 RPC 함수를 </a:t>
            </a:r>
            <a:r>
              <a:rPr lang="ko-KR" sz="1800">
                <a:latin typeface="맑은 고딕" charset="0"/>
                <a:ea typeface="맑은 고딕" charset="0"/>
              </a:rPr>
              <a:t>모든 클라이언트가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0200" cy="2885440"/>
          </a:xfrm>
          <a:prstGeom prst="rect"/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405255"/>
            <a:ext cx="4173855" cy="2269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>
            <a:off x="1228725" y="5160010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>
            <a:off x="6798310" y="5496560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Chatting Manager에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>
            <a:off x="1466850" y="2969260"/>
            <a:ext cx="3916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>
            <a:off x="6794500" y="4425950"/>
            <a:ext cx="41865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